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38"/>
  </p:notesMasterIdLst>
  <p:sldIdLst>
    <p:sldId id="256" r:id="rId3"/>
    <p:sldId id="269" r:id="rId4"/>
    <p:sldId id="273" r:id="rId5"/>
    <p:sldId id="259" r:id="rId6"/>
    <p:sldId id="260" r:id="rId7"/>
    <p:sldId id="274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5" r:id="rId17"/>
    <p:sldId id="276" r:id="rId18"/>
    <p:sldId id="277" r:id="rId19"/>
    <p:sldId id="293" r:id="rId20"/>
    <p:sldId id="295" r:id="rId21"/>
    <p:sldId id="297" r:id="rId22"/>
    <p:sldId id="278" r:id="rId23"/>
    <p:sldId id="294" r:id="rId24"/>
    <p:sldId id="279" r:id="rId25"/>
    <p:sldId id="281" r:id="rId26"/>
    <p:sldId id="296" r:id="rId27"/>
    <p:sldId id="282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1F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94705" autoAdjust="0"/>
  </p:normalViewPr>
  <p:slideViewPr>
    <p:cSldViewPr>
      <p:cViewPr>
        <p:scale>
          <a:sx n="75" d="100"/>
          <a:sy n="75" d="100"/>
        </p:scale>
        <p:origin x="-1685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9F3B5-4F82-48B6-A00C-C06378F1C17A}" type="datetimeFigureOut">
              <a:rPr lang="tr-TR" smtClean="0"/>
              <a:t>26.01.2012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59B5A-1476-4AB4-AAD3-2319ECB685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5273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310A-7544-4BCC-9495-7547ED3AAC99}" type="datetimeFigureOut">
              <a:rPr lang="tr-TR" smtClean="0"/>
              <a:t>26.01.2012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580-9E95-45A8-BD69-3219CBCC24FA}" type="slidenum">
              <a:rPr lang="tr-TR" smtClean="0"/>
              <a:t>‹#›</a:t>
            </a:fld>
            <a:endParaRPr lang="tr-TR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310A-7544-4BCC-9495-7547ED3AAC99}" type="datetimeFigureOut">
              <a:rPr lang="tr-TR" smtClean="0"/>
              <a:t>26.01.2012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580-9E95-45A8-BD69-3219CBCC24F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310A-7544-4BCC-9495-7547ED3AAC99}" type="datetimeFigureOut">
              <a:rPr lang="tr-TR" smtClean="0"/>
              <a:t>26.01.2012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580-9E95-45A8-BD69-3219CBCC24F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Yuvarlatılmış Dikdörtgen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Yuvarlatılmış Dikdörtgen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Başlık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20" name="Alt Başlık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19" name="Veri Yer Tutucusu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0A310A-7544-4BCC-9495-7547ED3AAC99}" type="datetimeFigureOut">
              <a:rPr lang="tr-TR" smtClean="0"/>
              <a:t>26.01.2012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11" name="Slayt Numarası Yer Tutucus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ABB580-9E95-45A8-BD69-3219CBCC24F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0A310A-7544-4BCC-9495-7547ED3AAC99}" type="datetimeFigureOut">
              <a:rPr lang="tr-TR" smtClean="0"/>
              <a:t>26.01.2012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ABB580-9E95-45A8-BD69-3219CBCC24F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Yuvarlatılmış Dikdörtgen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Yuvarlatılmış Dikdörtgen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0A310A-7544-4BCC-9495-7547ED3AAC99}" type="datetimeFigureOut">
              <a:rPr lang="tr-TR" smtClean="0"/>
              <a:t>26.01.2012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ABB580-9E95-45A8-BD69-3219CBCC24F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0A310A-7544-4BCC-9495-7547ED3AAC99}" type="datetimeFigureOut">
              <a:rPr lang="tr-TR" smtClean="0"/>
              <a:t>26.01.2012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ABB580-9E95-45A8-BD69-3219CBCC24F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0A310A-7544-4BCC-9495-7547ED3AAC99}" type="datetimeFigureOut">
              <a:rPr lang="tr-TR" smtClean="0"/>
              <a:t>26.01.2012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ABB580-9E95-45A8-BD69-3219CBCC24F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0A310A-7544-4BCC-9495-7547ED3AAC99}" type="datetimeFigureOut">
              <a:rPr lang="tr-TR" smtClean="0"/>
              <a:t>26.01.2012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ABB580-9E95-45A8-BD69-3219CBCC24F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Yuvarlatılmış Dikdörtgen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0A310A-7544-4BCC-9495-7547ED3AAC99}" type="datetimeFigureOut">
              <a:rPr lang="tr-TR" smtClean="0"/>
              <a:t>26.01.2012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ABB580-9E95-45A8-BD69-3219CBCC24F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0A310A-7544-4BCC-9495-7547ED3AAC99}" type="datetimeFigureOut">
              <a:rPr lang="tr-TR" smtClean="0"/>
              <a:t>26.01.2012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ABB580-9E95-45A8-BD69-3219CBCC24F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310A-7544-4BCC-9495-7547ED3AAC99}" type="datetimeFigureOut">
              <a:rPr lang="tr-TR" smtClean="0"/>
              <a:t>26.01.2012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580-9E95-45A8-BD69-3219CBCC24F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Yuvarlatılmış Dikdörtgen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Tek Köşesi Yuvarlatılmış Dikdörtgen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0A310A-7544-4BCC-9495-7547ED3AAC99}" type="datetimeFigureOut">
              <a:rPr lang="tr-TR" smtClean="0"/>
              <a:t>26.01.2012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ABB580-9E95-45A8-BD69-3219CBCC24FA}" type="slidenum">
              <a:rPr lang="tr-TR" smtClean="0"/>
              <a:t>‹#›</a:t>
            </a:fld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tr-TR" smtClean="0"/>
              <a:t>Resim eklemek için simgeyi tıklatın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0A310A-7544-4BCC-9495-7547ED3AAC99}" type="datetimeFigureOut">
              <a:rPr lang="tr-TR" smtClean="0"/>
              <a:t>26.01.2012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ABB580-9E95-45A8-BD69-3219CBCC24F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0A310A-7544-4BCC-9495-7547ED3AAC99}" type="datetimeFigureOut">
              <a:rPr lang="tr-TR" smtClean="0"/>
              <a:t>26.01.2012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ABB580-9E95-45A8-BD69-3219CBCC24F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310A-7544-4BCC-9495-7547ED3AAC99}" type="datetimeFigureOut">
              <a:rPr lang="tr-TR" smtClean="0"/>
              <a:t>26.01.2012</a:t>
            </a:fld>
            <a:endParaRPr lang="tr-TR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580-9E95-45A8-BD69-3219CBCC24FA}" type="slidenum">
              <a:rPr lang="tr-TR" smtClean="0"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310A-7544-4BCC-9495-7547ED3AAC99}" type="datetimeFigureOut">
              <a:rPr lang="tr-TR" smtClean="0"/>
              <a:t>26.01.2012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580-9E95-45A8-BD69-3219CBCC24F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310A-7544-4BCC-9495-7547ED3AAC99}" type="datetimeFigureOut">
              <a:rPr lang="tr-TR" smtClean="0"/>
              <a:t>26.01.2012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580-9E95-45A8-BD69-3219CBCC24F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310A-7544-4BCC-9495-7547ED3AAC99}" type="datetimeFigureOut">
              <a:rPr lang="tr-TR" smtClean="0"/>
              <a:t>26.01.2012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580-9E95-45A8-BD69-3219CBCC24F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310A-7544-4BCC-9495-7547ED3AAC99}" type="datetimeFigureOut">
              <a:rPr lang="tr-TR" smtClean="0"/>
              <a:t>26.01.2012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580-9E95-45A8-BD69-3219CBCC24F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310A-7544-4BCC-9495-7547ED3AAC99}" type="datetimeFigureOut">
              <a:rPr lang="tr-TR" smtClean="0"/>
              <a:t>26.01.2012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580-9E95-45A8-BD69-3219CBCC24FA}" type="slidenum">
              <a:rPr lang="tr-TR" smtClean="0"/>
              <a:t>‹#›</a:t>
            </a:fld>
            <a:endParaRPr lang="tr-TR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310A-7544-4BCC-9495-7547ED3AAC99}" type="datetimeFigureOut">
              <a:rPr lang="tr-TR" smtClean="0"/>
              <a:t>26.01.2012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580-9E95-45A8-BD69-3219CBCC24FA}" type="slidenum">
              <a:rPr lang="tr-TR" smtClean="0"/>
              <a:t>‹#›</a:t>
            </a:fld>
            <a:endParaRPr lang="tr-TR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70A310A-7544-4BCC-9495-7547ED3AAC99}" type="datetimeFigureOut">
              <a:rPr lang="tr-TR" smtClean="0"/>
              <a:t>26.01.2012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6ABB580-9E95-45A8-BD69-3219CBCC24FA}" type="slidenum">
              <a:rPr lang="tr-TR" smtClean="0"/>
              <a:t>‹#›</a:t>
            </a:fld>
            <a:endParaRPr lang="tr-T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Yuvarlatılmış Dikdörtgen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Yuvarlatılmış Dikdörtgen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Başlık Yer Tutucusu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25" name="Veri Yer Tutucusu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70A310A-7544-4BCC-9495-7547ED3AAC99}" type="datetimeFigureOut">
              <a:rPr lang="tr-TR" smtClean="0"/>
              <a:t>26.01.2012</a:t>
            </a:fld>
            <a:endParaRPr lang="tr-TR"/>
          </a:p>
        </p:txBody>
      </p:sp>
      <p:sp>
        <p:nvSpPr>
          <p:cNvPr id="18" name="Altbilgi Yer Tutucusu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06ABB580-9E95-45A8-BD69-3219CBCC24FA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323528" y="692696"/>
            <a:ext cx="82958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Segoe Script" pitchFamily="34" charset="0"/>
                <a:cs typeface="MV Boli" pitchFamily="2" charset="0"/>
              </a:rPr>
              <a:t>ADIM ADIM TÜRKİYE</a:t>
            </a:r>
            <a:endParaRPr lang="tr-TR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10" descr="turkiye-haritas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yten alpman - Bir Baskadir Benim Memleketim (vatan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3016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8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5696" y="188640"/>
            <a:ext cx="8229600" cy="648072"/>
          </a:xfrm>
        </p:spPr>
        <p:txBody>
          <a:bodyPr>
            <a:normAutofit/>
          </a:bodyPr>
          <a:lstStyle/>
          <a:p>
            <a:r>
              <a:rPr lang="tr-TR" dirty="0" smtClean="0"/>
              <a:t>ADIYAMAN - Nemrut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4" descr="004125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37" y="1596897"/>
            <a:ext cx="4103687" cy="453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nemrut_da_komagene_krall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021" y="1604712"/>
            <a:ext cx="4105275" cy="453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4917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0292" y="188640"/>
            <a:ext cx="8229600" cy="648072"/>
          </a:xfrm>
        </p:spPr>
        <p:txBody>
          <a:bodyPr>
            <a:normAutofit/>
          </a:bodyPr>
          <a:lstStyle/>
          <a:p>
            <a:r>
              <a:rPr lang="tr-TR" dirty="0" smtClean="0"/>
              <a:t>URFA – Balıklı Göl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4" descr="796198balikli_gol_urfa_1__12391695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92" y="1612732"/>
            <a:ext cx="4679950" cy="455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balkl_g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612733"/>
            <a:ext cx="3560762" cy="455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/>
          <a:lstStyle/>
          <a:p>
            <a:r>
              <a:rPr lang="tr-TR" dirty="0" smtClean="0"/>
              <a:t>NEVŞEHİR - Peribacaları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4" descr="peri_bacala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82073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7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76697" y="188640"/>
            <a:ext cx="8229600" cy="648072"/>
          </a:xfrm>
        </p:spPr>
        <p:txBody>
          <a:bodyPr/>
          <a:lstStyle/>
          <a:p>
            <a:r>
              <a:rPr lang="tr-TR" dirty="0" smtClean="0"/>
              <a:t>TRABZON – Sümela Manastırı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4" descr="adsı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82804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25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84833" y="188640"/>
            <a:ext cx="8229600" cy="648072"/>
          </a:xfrm>
        </p:spPr>
        <p:txBody>
          <a:bodyPr>
            <a:normAutofit/>
          </a:bodyPr>
          <a:lstStyle/>
          <a:p>
            <a:r>
              <a:rPr lang="tr-TR" dirty="0" smtClean="0"/>
              <a:t>KONYA - Mevlana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4" descr="mevlana_trbe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0753"/>
            <a:ext cx="5183807" cy="448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mevl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1620754"/>
            <a:ext cx="3028664" cy="448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6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ZONGULDAK – Safranbolu Evleri - Lokumları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4" descr="safranbolu_evle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554355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lok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628775"/>
            <a:ext cx="2676525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ttp://pazardergi.cumhuriyet.com/medya.php?mn=432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20" y="1620753"/>
            <a:ext cx="2736304" cy="454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323529" y="852211"/>
            <a:ext cx="8640960" cy="35394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1700" dirty="0" smtClean="0">
                <a:latin typeface="Segoe Script" pitchFamily="34" charset="0"/>
              </a:rPr>
              <a:t>Ülkemizde ilk kömür Zonguldak’ta Uzun Mehmet tarafından bulundu. </a:t>
            </a:r>
            <a:endParaRPr lang="tr-TR" sz="1700" dirty="0"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90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648072"/>
          </a:xfrm>
        </p:spPr>
        <p:txBody>
          <a:bodyPr>
            <a:normAutofit/>
          </a:bodyPr>
          <a:lstStyle/>
          <a:p>
            <a:r>
              <a:rPr lang="tr-TR" dirty="0" smtClean="0"/>
              <a:t>MARDİN - Evleri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4" descr="MARDİN EVLER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82073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77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92969" y="202630"/>
            <a:ext cx="8229600" cy="706090"/>
          </a:xfrm>
        </p:spPr>
        <p:txBody>
          <a:bodyPr/>
          <a:lstStyle/>
          <a:p>
            <a:r>
              <a:rPr lang="tr-TR" dirty="0" smtClean="0"/>
              <a:t>ÇANAKKALE – Şehitler Anıtı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4" descr="2006-07-01-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12732"/>
            <a:ext cx="4535487" cy="455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sehitlik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821" y="1612733"/>
            <a:ext cx="3671888" cy="455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3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171706"/>
            <a:ext cx="8229600" cy="778098"/>
          </a:xfrm>
        </p:spPr>
        <p:txBody>
          <a:bodyPr/>
          <a:lstStyle/>
          <a:p>
            <a:r>
              <a:rPr lang="tr-TR" dirty="0" smtClean="0"/>
              <a:t>ADANA - Pamuk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http://www.delinetciler.net/forum/attachments/14700d1316092221-pamu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39" y="1565259"/>
            <a:ext cx="401978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haberler.com/haber-resimleri/874/borsalar-pamuk-ithalatina-isyan-etti-3257874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475" y="1565260"/>
            <a:ext cx="403244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291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183198"/>
            <a:ext cx="8229600" cy="653514"/>
          </a:xfrm>
        </p:spPr>
        <p:txBody>
          <a:bodyPr/>
          <a:lstStyle/>
          <a:p>
            <a:r>
              <a:rPr lang="tr-TR" dirty="0" smtClean="0"/>
              <a:t>İZMİR – Saat Kulesi</a:t>
            </a:r>
            <a:endParaRPr lang="tr-TR" dirty="0"/>
          </a:p>
        </p:txBody>
      </p:sp>
      <p:sp>
        <p:nvSpPr>
          <p:cNvPr id="8" name="İçerik Yer Tutucusu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İçerik Yer Tutucusu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799"/>
            <a:ext cx="4032448" cy="453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http://farm1.static.flickr.com/93/214842515_3bdce8a2f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611782"/>
            <a:ext cx="4032448" cy="455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585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46856" y="26064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HATAY-Saint Pierre Kilisesi</a:t>
            </a:r>
            <a:endParaRPr lang="tr-TR" dirty="0"/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8" name="Picture 4" descr="http://img.webme.com/pic/m/minikkelebekler-2-a/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20891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aşlık 1"/>
          <p:cNvSpPr txBox="1">
            <a:spLocks/>
          </p:cNvSpPr>
          <p:nvPr/>
        </p:nvSpPr>
        <p:spPr>
          <a:xfrm>
            <a:off x="467544" y="789782"/>
            <a:ext cx="8229600" cy="41532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latin typeface="Segoe Script" pitchFamily="34" charset="0"/>
              </a:rPr>
              <a:t>Dünyanın ilk mağara kilisesi</a:t>
            </a:r>
            <a:endParaRPr lang="tr-TR" sz="2800" dirty="0"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36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193358"/>
            <a:ext cx="8229600" cy="706090"/>
          </a:xfrm>
        </p:spPr>
        <p:txBody>
          <a:bodyPr/>
          <a:lstStyle/>
          <a:p>
            <a:r>
              <a:rPr lang="tr-TR" dirty="0" smtClean="0"/>
              <a:t>ÇORUM - Leblebi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 descr="http://www.haberimport.com/images/news/leblebi-yiyerek-dunya-rekoru-kirdilar-96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03244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4.bp.blogspot.com/-3dWQN39kYk8/TjK7_U6wXQI/AAAAAAAAAA8/_PDQ8Mxl-mA/s1600/leblebi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403244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807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8313" y="188640"/>
            <a:ext cx="8229600" cy="720080"/>
          </a:xfrm>
        </p:spPr>
        <p:txBody>
          <a:bodyPr/>
          <a:lstStyle/>
          <a:p>
            <a:r>
              <a:rPr lang="tr-TR" dirty="0" smtClean="0"/>
              <a:t>ANTALYA – Manavgat Şelalesi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4" descr="Manavgat_elalesi_Resimle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4103687" cy="448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56134601774015956f7b03a29a85c0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628775"/>
            <a:ext cx="44577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7029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173034"/>
            <a:ext cx="8229600" cy="663678"/>
          </a:xfrm>
        </p:spPr>
        <p:txBody>
          <a:bodyPr/>
          <a:lstStyle/>
          <a:p>
            <a:r>
              <a:rPr lang="tr-TR" dirty="0" smtClean="0"/>
              <a:t>ERZURUM – Palandöken Kayak Merkezi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erzurum palandök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48" y="1621654"/>
            <a:ext cx="4036643" cy="45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t1.gstatic.com/images?q=tbn:ANd9GcQjKJdBXPkCr5NdIX_8ifde7xs1GKnJSmZ18Df_7vaaVOku9JsHDxiXwzUaW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475" y="1606103"/>
            <a:ext cx="4032448" cy="45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593056" y="868070"/>
            <a:ext cx="2844048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r-TR" dirty="0" smtClean="0">
                <a:latin typeface="Lucida Handwriting" pitchFamily="66" charset="0"/>
              </a:rPr>
              <a:t>Kış sporları merkezi.</a:t>
            </a:r>
            <a:endParaRPr lang="tr-TR" dirty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597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8313" y="188640"/>
            <a:ext cx="8229600" cy="648072"/>
          </a:xfrm>
        </p:spPr>
        <p:txBody>
          <a:bodyPr/>
          <a:lstStyle/>
          <a:p>
            <a:r>
              <a:rPr lang="tr-TR" dirty="0" smtClean="0"/>
              <a:t>BURSA - Uluda</a:t>
            </a:r>
            <a:r>
              <a:rPr lang="tr-TR" sz="3000" dirty="0" smtClean="0"/>
              <a:t>ğ</a:t>
            </a:r>
            <a:endParaRPr lang="tr-TR" sz="3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4" descr="ULUDAĞ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12732"/>
            <a:ext cx="8207375" cy="455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76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7229" y="188640"/>
            <a:ext cx="8229600" cy="648072"/>
          </a:xfrm>
        </p:spPr>
        <p:txBody>
          <a:bodyPr/>
          <a:lstStyle/>
          <a:p>
            <a:r>
              <a:rPr lang="tr-TR" dirty="0" smtClean="0"/>
              <a:t>MALATYA - Kayısı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Picture 2" descr="http://www.patentmuzesi.com/uploads/image/7937a8ad2336dd4e169bfe1e8c4210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3888432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://asagikasikara.com/wp-content/uploads/2011/02/apricots300x2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05064"/>
            <a:ext cx="388843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malatyam.com/galeri/kayisi_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029" y="1593850"/>
            <a:ext cx="403168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71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/>
          <a:lstStyle/>
          <a:p>
            <a:r>
              <a:rPr lang="tr-TR" dirty="0" smtClean="0"/>
              <a:t>AMASYA - Elma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102" name="Picture 6" descr="Amasya Elması res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4059798" cy="45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static.panoramio.com/photos/original/280808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488" y="1628800"/>
            <a:ext cx="403244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725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29208" y="188640"/>
            <a:ext cx="8229600" cy="648072"/>
          </a:xfrm>
        </p:spPr>
        <p:txBody>
          <a:bodyPr/>
          <a:lstStyle/>
          <a:p>
            <a:r>
              <a:rPr lang="tr-TR" dirty="0" smtClean="0"/>
              <a:t>RİZE - Çay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Picture 2" descr="http://www.istikbal.org/haber_fotolar/cay1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4737"/>
            <a:ext cx="403435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ticaretgazetesi.com.tr/images2/img/4490/Image/%C3%87ay-Hasat-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04737"/>
            <a:ext cx="4032448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98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29208" y="188640"/>
            <a:ext cx="8229600" cy="720080"/>
          </a:xfrm>
        </p:spPr>
        <p:txBody>
          <a:bodyPr/>
          <a:lstStyle/>
          <a:p>
            <a:r>
              <a:rPr lang="tr-TR" dirty="0" smtClean="0"/>
              <a:t>GAZİANTEP - Fıstık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Picture 2" descr="http://www.nizipmedya.com/resimler/haber/buyuk/6118164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06550"/>
            <a:ext cx="4031679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sagliklinsan.org/wp-content/uploads/2011/04/fisti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06550"/>
            <a:ext cx="4031680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46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189357"/>
            <a:ext cx="8229600" cy="647355"/>
          </a:xfrm>
        </p:spPr>
        <p:txBody>
          <a:bodyPr>
            <a:normAutofit/>
          </a:bodyPr>
          <a:lstStyle/>
          <a:p>
            <a:r>
              <a:rPr lang="tr-TR" dirty="0" smtClean="0"/>
              <a:t>İSTANBUL –  Köprüleri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482" name="Picture 2" descr="Boğaz köprüs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15657"/>
            <a:ext cx="4032448" cy="454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yazarlikyazilimi.meb.gov.tr/Materyal/Kirikkale/istanbul/resimler/fsm_koprusu_buyu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029" y="1615657"/>
            <a:ext cx="4032448" cy="454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1115616" y="6165302"/>
            <a:ext cx="216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BO</a:t>
            </a:r>
            <a:r>
              <a:rPr lang="tr-TR" sz="1400" dirty="0" smtClean="0"/>
              <a:t>Ğ</a:t>
            </a:r>
            <a:r>
              <a:rPr lang="tr-TR" dirty="0" smtClean="0"/>
              <a:t>AZİÇİ KÖPRÜSÜ</a:t>
            </a:r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5003423" y="6165302"/>
            <a:ext cx="3353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FATİH SULTAN MEHMET KÖPRÜSÜ</a:t>
            </a:r>
            <a:endParaRPr lang="tr-TR" dirty="0"/>
          </a:p>
        </p:txBody>
      </p:sp>
      <p:sp>
        <p:nvSpPr>
          <p:cNvPr id="12" name="Başlık 1"/>
          <p:cNvSpPr txBox="1">
            <a:spLocks/>
          </p:cNvSpPr>
          <p:nvPr/>
        </p:nvSpPr>
        <p:spPr>
          <a:xfrm>
            <a:off x="579149" y="895447"/>
            <a:ext cx="8229600" cy="37331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 smtClean="0">
                <a:latin typeface="Segoe Script" pitchFamily="34" charset="0"/>
              </a:rPr>
              <a:t>Asya ile Avrupa kıtalarını birbirine bağlar.</a:t>
            </a:r>
            <a:endParaRPr lang="tr-TR" dirty="0"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95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84377" y="188640"/>
            <a:ext cx="8229600" cy="706090"/>
          </a:xfrm>
        </p:spPr>
        <p:txBody>
          <a:bodyPr/>
          <a:lstStyle/>
          <a:p>
            <a:r>
              <a:rPr lang="tr-TR" dirty="0" smtClean="0"/>
              <a:t>VAN – Göl ve Kedisi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9700" name="Picture 4" descr="http://www.kesfetmekicinbak.com/images/news/kitap164/bcf2c561_AT_205_Goller-Ek-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34" y="1628799"/>
            <a:ext cx="4036657" cy="44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://t2.gstatic.com/images?q=tbn:ANd9GcQXZ7ufp3xlm9LGtRfahu2eLkmFfRyzenty6wXXb7rxm5Zq9s3kCL1oHqAA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799"/>
            <a:ext cx="4032448" cy="44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64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HATAY-Yemekleri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 descr="http://www.durumsarayi.com.tr/images/urunler/kune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0779"/>
            <a:ext cx="4248472" cy="44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belen.bel.tr/imgs/oru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0779"/>
            <a:ext cx="3960440" cy="44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aşlık 1"/>
          <p:cNvSpPr txBox="1">
            <a:spLocks/>
          </p:cNvSpPr>
          <p:nvPr/>
        </p:nvSpPr>
        <p:spPr>
          <a:xfrm>
            <a:off x="555776" y="754871"/>
            <a:ext cx="8229600" cy="36951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5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 smtClean="0"/>
              <a:t> </a:t>
            </a:r>
            <a:r>
              <a:rPr lang="tr-TR" sz="3800" dirty="0" smtClean="0">
                <a:latin typeface="Segoe Script" pitchFamily="34" charset="0"/>
              </a:rPr>
              <a:t>Hatay mutfağı ile çok meşhurdur. Künefe - </a:t>
            </a:r>
            <a:r>
              <a:rPr lang="tr-TR" sz="3800" dirty="0" err="1" smtClean="0">
                <a:latin typeface="Segoe Script" pitchFamily="34" charset="0"/>
              </a:rPr>
              <a:t>oruk</a:t>
            </a:r>
            <a:r>
              <a:rPr lang="tr-TR" sz="3800" dirty="0" smtClean="0">
                <a:latin typeface="Segoe Script" pitchFamily="34" charset="0"/>
              </a:rPr>
              <a:t> vb.</a:t>
            </a:r>
            <a:endParaRPr lang="tr-TR" sz="3800" dirty="0"/>
          </a:p>
        </p:txBody>
      </p:sp>
    </p:spTree>
    <p:extLst>
      <p:ext uri="{BB962C8B-B14F-4D97-AF65-F5344CB8AC3E}">
        <p14:creationId xmlns:p14="http://schemas.microsoft.com/office/powerpoint/2010/main" val="330807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29208" y="188640"/>
            <a:ext cx="8229600" cy="648072"/>
          </a:xfrm>
        </p:spPr>
        <p:txBody>
          <a:bodyPr/>
          <a:lstStyle/>
          <a:p>
            <a:r>
              <a:rPr lang="tr-TR" dirty="0" smtClean="0"/>
              <a:t>İZMİT - Pişmaniye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22" name="Picture 2" descr="http://www.timeturk.com/resim/tr/2010/02/10/izmit-pismaniyesi-koruma-altin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12758"/>
            <a:ext cx="4032448" cy="45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www.olympos.com.tr/wp-content/uploads/2011/10/izmitpismaniyesi-SRT-500x3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13948"/>
            <a:ext cx="4032448" cy="455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90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29208" y="188640"/>
            <a:ext cx="8229600" cy="648072"/>
          </a:xfrm>
        </p:spPr>
        <p:txBody>
          <a:bodyPr/>
          <a:lstStyle/>
          <a:p>
            <a:r>
              <a:rPr lang="tr-TR" dirty="0" smtClean="0"/>
              <a:t>GİRESUN - Fındık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1746" name="Picture 2" descr="http://img03.blogcu.com/images/r/e/s/resimyorumla/1df70bbf06c78dd00e1e3d184a318c85_12759804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12758"/>
            <a:ext cx="403244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12758"/>
            <a:ext cx="403244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87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29209" y="188640"/>
            <a:ext cx="8229600" cy="706090"/>
          </a:xfrm>
        </p:spPr>
        <p:txBody>
          <a:bodyPr/>
          <a:lstStyle/>
          <a:p>
            <a:r>
              <a:rPr lang="tr-TR" dirty="0" smtClean="0"/>
              <a:t>KÜTAHYA – Porselen ve Çini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utoShape 2" descr="data:image/jpeg;base64,/9j/4AAQSkZJRgABAQAAAQABAAD/2wCEAAkGBhQSERUTExMVFRUWGR8aGBgYGCAeIBshIR0gHh8hIB8fHCYgHSAkGyAbJC8jJCcpLCwsGiAxNTIqNyYrLCkBCQoKDgwOGg8PGiwlHiQyNDIqLCw0LS4sLDQsLDQtMC81LCwsLCwsMCksKiwsLCwsLCwsLCwsLCwsLCwsLCwsLP/AABEIAOEA4QMBIgACEQEDEQH/xAAcAAACAgMBAQAAAAAAAAAAAAAGBwQFAAIDAQj/xABHEAACAQIEBAQDBgMGBAQGAwABAgMEEQASITEFBkFREyJhcQcygRQjQlKRoWJygjOSscHR8BVDouEkY7LxFlOTwsPSF3OD/8QAGwEAAgMBAQEAAAAAAAAAAAAABAUBAgMGAAf/xAAzEQACAQMDAgUBBwUBAQEAAAABAgMABBESITFBUQUTImFxMoGRobHB0fAUI0JS8eEzJP/aAAwDAQACEQMRAD8AcFTX5TuLDe/TS98UlXzrDGVDuQ7gMqDQhTqpcn5bjW29sb80QMYZL3sUYZl1AuCNew9dR7YD6vkuKoB4g1YkYqCjRiS3h2aNVCk3BzZlNiG+mC4RAWAlJx7UHrkLNt8UXRc6x+U5WAa+Ult7GzDbcHcb/TG1RzgqxmXTIpy36Fj+EdyNz2wv/s6pP9gSojnFQhZzGbLBKgujq+YnNlButwSo6YHavi01e65nWGJIs5EanJEigXCJfzMSdyf9MGw2SuxznSNyfbpt3NS0jKMk/ZTHn+I6KksmYWjAA9WPQd7f54tPh/xc1kLzNqufItxvlAzEfU2+mPn/AInPnKxwCQRg+RXPmJP4m6Ane2Pob4dUyw8LpgrZlEZbMFte5LG4udbk39caX8EcEI0jdj9w7frUQhs5Y0STzqilnYKoFySbAe5wrOY+cJhUsyK5gDAhgp1UWubXvbfW22LvmPmeCZgUmRoYBnkKsGGc6ICAdwLkD8xXtgA4pzfLWOYIk8NWuqgfM5OnmYbDW5A0AB1wrjmS3GphkkYArO4lbVoA2HJp7+OLA3FjtrjaOYMLqQR3BvhVHl8VLJTxpGMqgZ2UGyqApf3OuUd/QHDM4Zw1KeJIYlypGoVR6D/PuepxWWIR4BO/X2raCcygnG1Q+YeOrT5Mxtmv+1r/AOOIFNzcrglSD5suntfAz8Z58q0/r4ttf5MCXLkWekYB3XNK2YobG2mgO4v3HTDW3sVe2WU8kkUPdTMhwDTcn4uQCzEIqi5JNrf70wN8T50iEiRFpATc3YMlyLAKCQLnUm38OFfxijNNM+YjwyFZc2pIP7sVZd8V/EOLFokjd5JIpCSgO+YEeUk6kC62v0JxrJYrFH5gIbjYc1SKJ5nC6sA9TxTa4NzsswZfEHiAnb8QGzL303tsb4m/8SlMZZSC34S17fW2uFTS8RnAHiSpaMhwctyCp03tfTQ2GtyOuDfl1550+9XI5F7AEAg3tcfhbTUa2uMby2giGWGAfwoGTUp2Oa413xLmiV454ijgAqyEsrDMLnYEC1+9rYuOSObWqqsJc2yOx9hlAP6tgW55o/Dg8Q6OrWHqGBDA99Be3oMSfgfRH7VUSHZYgq/1MGI/6cAztFGroRuQNJ/MU6t4RJbrOh4OGH5H7abHFqmdFvBEkpH4WkyE+g8pH6kYruCc2rMVR18N3F01urdwraeYa3UgHQ72xfXwp+LSNDPUQIM0rTnwh+QsfHWQ2/Cl223sRpc4WRJrJHtUTyNHgjjO9GPPvM4ooomvbO5X/pJ/yxy+H3Mf2xJX3CsF/a/+mFnztxg8QXwzU+IaZvFkEcACKvytlbNclQdidbdDi65Iq/skLiinFRY53hZRdtLWBFmRiBpe4uLeuGIgX+lIx6wfwrM3C6wc7UzuI8IElyrMjHqLH9j/AKjCzHOkqtLC1iyXIHco1mA+g/fDVoK1ZoklT5ZFDr7MAR/jhNfEWkWDipaJlzOgmK9FY+QhuwcAH9Tj3hemRzE4zkbfZVrlSV1CihefESLxZLukVvEC7iJz5JR3yscjC+xvi6pec6WdAaaojLE/K5ZT6ixF74U68TEBEqKGjViCrHRQ9w8Uo6KwuFbbRe2LflusipoK6pokkz2SGCJlzNG0nmYC2sgXcEbqg7Xxa6s1hyRnc7ds9jVYZC6701KLjJdRlAcgebI6NY9tGvbfcdMWlNUhh64QvBOReJBBUIjoUuylmKSHrcLa5v2Nr4cXCuKiRkJIDmKNnXqGZS1iNxYd/TAd5bpAQEcN8dK3jYk71f4zGt8ZgGt6FuYeP/ZqWeRbZw4Vbi4u2XcdbAk2wEQcQefgtb4wRUecRwKq2C5ihbKCdg5drX0sdRi1+JVIZo444mAbOfDQnV9PPJ/Ki3uewb0wF8Z4uJIIKaLSnhuUdtDKTctMw/Cpu2VT0ZiemHVpaxzhAv1ZyT/qB+9CuxTc8fnXCE0lKjGGSeSchl8R0EaRhgVYqoJZnKkqN7Zr74k0cBp4pQU+/qECRRE2Kprmd/yjXQbmwHU2rYohSLFIERZJEaXxnUsyAvZAqk5cxTXXbXTE3lClSs4hHFIZLOSZCWu7kKWFyBYAgEabAWFr3w3d1CtknHUnltPQewoXQ8o1AbD9an8A+HryqJ88MKFhHC8ha7tbKGCiwa7XC6i+p10w3uF0CUdIkefyQp5nY22uWZj6m5Pvgf5tMeZYmFljCeEBpkfdWHquUW+o64pY+ZH4sYqQADIqvVBflLZrFSD+FT5it7klB0OOfuJpbjDv9NFwldRTqKVdXIHLMDqSSRtrcnUdNTsdsFnBOJ0cMaxwky1MlldmGU62FgToia73u2u+wbcvLFGoDvBD92PnYDTuST+tzhOV8KS8YLQlZVefMuUAXAsSBfSwA322xjYrbiUtK2MDb5o3xa6juo09GCOT3p28E4OtPHb5nPzt3I0+ijoOn1NxrnbnSsobOtGrwA2aTxb/AKgLdL9zcXOJ1Hzyr5lMEisGyhQVbNcgC1j1/wAjghq6VZI3jdQyOpVgeoIsf2xRTokzKue4NBoVZcIdqQnP/PY4ktOVhki8IvnvZluwS1mG+x3A3GIPL3EWhoyER5JDIxCqC1hoCzWByi+nrjTnbl9qCqkp1J8KwaO/4lPfuQQVPe17YKuSI7UTNY3aVvfQ2x1wAitU8vGgtkfB70Fesgxj7fn9qDWdqgs7nOW8yhSdddFF+gFh/wC+KyrqfFkibazKqr6X3v3J1xYcT4oVllEIyx3d7WFzcAG19lzkt319sVRqmICMbLdRoCGIuOp02woubqIFY4R9Tb/NMhGzrm4JGlRp278Z7VdzVMaTBLOwV1YowuLBr2zqunQdeuDbh3GVyvNT3cIuYqCA40+UqTo1r6Hfphf8Mk8QHLc3NlW2rsTYAetyP8emDSi5aelmjk8cZjdZUVRlKn8N73JG98NLhEUnTIWJ6cgUpuiCFDLpIHxn+d6i8+Tl6RZc91kdGU23BB6dCDoR3BGOPI3GalY2go0+8lkRTISNgpuq72OuYuQQqg7kgYh8z+WmEQYlFnUop3UZpFI9fMhP9YwafCeCnp6SaulAV85jzm5OXLGQqgbln6AXJsOmFlyBJZLIw9Qb9P8AyibORkjaMcNz9m9MDl/gpp47PK80rAeJI7E5iB0BNlXewGAj4i0kZrDKXkhMdI5leIgM6lgAovpooftuNRiU/OnEJXIgpVBBF4spkYA/nk8RI4yRY5bk4i8U4nJKQ9ZSPAyxvFUDVkCOQUcSAFSt1KkXuM+ugvhQiaJBqrSR9cZ0UtYqxaczRUkgeF0VWMiebVTdQNLWDdQTe+J3AONxUl5SGNQi2WzsVcEbtmJCAEa39Lb434rwingopXveVZxHHLfUq0aMtwtw9lB+tzpjnHwVJaTM1PNE+i+OoL+KWYALkBzAuNFBAA74aR+brZ3b0ce/tWkklq9sqop8zO5702uQuIMiLRyMjGOJTG6iwZR5WBFzqjddiGXrfAd8WeT6k1f2unjaRXVQwRSxVlBXVRqQVtYjYg4MuR+XHhzTzLkdlCJHcEogJPmI0LMxuQNAAo6HBdvhfHMLeYvHuON+tei1BRnmvn/lYrNFV0z3ErxZRnFjdCQRY6ghrXHrjoJnemEEbCGRJUlS58M51Vo3jL3AVxcFbkA2IvteV8VuGfYeIR1ULW8e7kflcCzH1Vl3HqcQqVY69vIxinca2GaOWw69VNtLb2/NjphpmjE3+JwT1wR7dqAcNC+en70V8r8frIEqqivecpSRAmN8oLM2o/CCbADW+7YuOWa9Xysj+KXs0kgUgO5+ZtRe19F6ZQLbYAeT6lYZaugrB4cU6+FI1zZGAuja7KVI9B5cFPILFHeFjdkcqxB0J7j0Iswt0OEt5aEyO+w4IxsCKNilVQBTKz++MxtlOMwmyaLxQTzJkppzVhWaWNCsedgI0NrFib5tr6W7+4XPDOFqMslQpEKm6qbZ523F16A72Ppeww3+bKNDGSVzkaqh0Uka3b0B74C+F8gz1cviVDukXfQMfSNdcinXzHzHT3w/spY44iScZ5PX4FLLgyyPpqo4Zy0/FqhgxdIQbySLspC2WNLi1wLX9L98MDlD4dRUEjSCTxGIyoSgXKD8225YgXPoBi6p4KaggCgxwRL1ZgoudySTqSep1ONKLm6jmfw46qF36KHFz7C+v0wBc+INJ6FOF7UTHCEXFAPxG5hEFU6LH4rlY21bKqfNe/U3Hbtjf4XKtJwqerKZ3zOSBu2Q/m9SSb4lfGXgaCkatXyyxZQT+dSctj6i9wfcdcUvCuHGuWDh9LK32GJBJPMt1aVmYk20/NcAHS6sdcq4F1MRpz6aYBLVUDgHWT6vihfjPM1dXlKdpCys5IUADfXWw8yoL2v774KuX4qekURgrJUSlUJBGY3YKFG+UXO3p6YKIPhNSJMkqtN5GzZCwKn3ut7fXCyiiycaEZAGSvAA7Dx8y/SxGCPD7JZi7Md0BI/ntQniyxSyhoNl6j3pz8D5ZWFjI1mcjTsvex3JPftp778W5xpaZskstn08igs2u3lUE69O/TG/MfGGp4hkAaVzlQHa/Vj6KLk+1uuB/kflxGBrpQXlkZihfUhQbBrbZmtmv0DACwFsYkFwZHNYKAhEaChj4xETfY5lVwGWVSHQo26EXVgGHXp1wOcF4y1PRTNa7JIbKTp5gLX9Nb47fEHm6aqqFjeNYVheRVRriQ3sBmB01Cg6dxqcdeXKhGMykfiQnT/ylB/cbe+Oqt0ZbONXHU/caCuyM5oQ4hRoihQJhJ4ZKs3lv/Sw11ttawtriqWpkk0dr2swJGw6dr/4YaM1MrJIJFWS6tlBFx8ptvtim4dywtSkTTM4KUsRshANnL2B0I2XAkkSC6R2Gw4A7/8AaMhvj5Dbkf7dc/8ABQrwyteGQOrbMrG9xaxuT9RfDehp1kyyK9wPMOxB2OBqq5Np5EZUVkkIOWQud7aXHy2vvpi74NQyU6RxsQcqhdDe+n+GCpSjHWo0seexpbeTrNjSSQuwzzigznpj4hygWE9m+sUbr+6yH9cX/JvCJTSpIC15JCKZD8qFhlMlurWVjfoim3zYG+cWL1NQgtpKCLd/BVdfYFtupw2fh7R5445dRHAgiiHTNYCRvUj5Af58A3OqCzG31MTW8a69KffRVwnhKU8SxJsNz1YndierMdSfXEwppbFPx3muCk0kJZ7XEaDM9u5Gyr/ExA9cVHCeYOI1TBkpYYICfnmdi5Hoii36m3rhBpbGo8UwDKDpoJ5+m+ycTP2dI0UxxmRAgyuSXN2AsbjTzAg4Lfh7whpIkqqhzJJmYxpYKkWpW6KB8xXTMxJANhbW4Lz7VFuJTB2UlPDUkaAAIrHcnYsd/wDTEqp5xkamjgXxIICDmdRZ5iWJtHrcJa2u59BqWXiJjgsoiRu3Pc/ZQwP90ntTB4h8RKaKVoVEk0i/MI18q23u5IUW666Y84VzjLMplFG3gZSwkEqagehsD7hiMUHJXJKyIJ5YzHG2scDEm46NJ113yg2Ite+2CngPFmfNBURpFKlxljbMjKLaqSAbZWXQjrhHGZXOTsPxrdSx3baoHxA5LHE6ZArBJEOeMkXGosVNtbEW1HUDfCil5erOEzRVFRH5RIFDK6kNoQV01F0zWuNwMPXmN5UgaSBwrxDPlYAq4XUq2lwCNiCCDbEFWg4rSPDKu4CyJ1RrBgVP6FT/ANxh1a3zwLoIyvX7ed6lwGGknmljzvRpMq11OcyOtpWXcAaK9umUXVhuPocFPItTDK0TwiOKUIBLEossmUWDr0vltceo98A/EOE1nBpySM8LNZWv93KOgb/5b29tb2JBwTcv0MUjLVUJtr54dip65fyn+Hbe2GtwiSQABsr/AIt29iKDjZ4G3prfaF/2Me4ovtzfxf3f+2Mwg8hu9G+aO1RuaOPx08qma/hi5OUXJIGgt1ubYlcp81rxGmaWIeGwYoVbzZT0vYi91IP1tih+JdAjwl2OoU+UNYk20033t20viq+BEQEVTYN8yKxOxYA7ewIv7jBxto2s/O31DA9qzVz5hWrDm3liiR1lqTUVNXIbRBZSpJA/CAVSNFGpbYdbk6hzcoyMWBmjsT5UdGfL2HiAISR+YLfBhFRtxDitUwJWGDLTmUHzGwzPHH+W7m7Pv5ABvfBDVctcOhS8sMIUsFzyDMczaDztdr363wtVYSP7i5NVnikkbCkD86Aa3jksnDqnh1YM0saI0cgNxNGJUG51zKCAb6m9z1vC5I5TqKmNkzMqhsrsXYRqVAQIFQgykIBe5Cgkje+N/iXwKJDJFTTtniTxvAJJZdNfDcnUZdWjJvYAja2GFyXximENPSxNcimjlW+mdWuCR3bMDcb64szqg0px70XF5iphxvW/KPJj0GgrJ5kI1SWxAPQofmQb6XIN/TCv47EI+YHY9KqBv7xiv9NThxVnM9NEoeSeNUZsgbNdcw3BYXA6bkYUfxggMVaKhGBWaJWQjW5iNzrt1T9cH+En+6yD/JSKxm+mjznOZvHAAHkp3Zfcm/8A+NcEnL0WWkp17Qxj9EGA/jb+NUBwfJNSAr9c/wD+wwTcM4skfDoqhzZFp0c+2QH9emA5VwiAUPCcyuT7UP8AxemhWiHiWMnioYltdiVOttNPKTc9BhR8CepkeU09ibhn0GVdMo8zG5vY7DfF3xuSq4nNKEB8Rkd8p/5UaahBbqTZdN2ZjsMU3LfFxBMrXyxunht2UGxU/RgBf+LHS2MJhgZRuwwSO2f/ACqTtqGQPiieqrKmGjlknjpyyxtYozKdfKLrlKtqRsVxX8FnrKeMCKOON5iqRtIMxEcaWzFdAMq3Y5rklrW64JJI/Gmjp7XSMCWTTc3tEp9Lhnt/CuIdFxZa3iMkUfyQU7qrH8TmRQ5HpoB62PfCq4lRToY8n7t6CRzggAdz+lezI0Z8aKWWUoAHWQ3EgvY6WAjNzcEbbG4xbUNQkgR0JKsLgkWI9x0trp6Yr2pSIagOL+Rx+xt++uIEtWYIqv8AMrSBe12Nh/1N+oOCxHokKqdsUP8AXzVBwuNqmquvz1EpKg62Lny39FSzH0XDbr+LCihSjpz544xnlYXWJbfO35nOpCetzYDUB5NgMBedFBlCmKnzDQNYeJKf4I1yr6sxXBjyzwQ1AV3uYAS5L/NUSXuXP8F/72UW8oFxvEZVdwv+KDHyetNEyBhfqP4CpXK3K6lVlkRspbOokOZ5CRpJKdybHyqfl00BsFKOJcRSCJpZDlRBc/6DuTsBit5i5vhpLK2aSZvkhjF3b1t+Ff4jp74X3F+LSSy5pyJZ7nwKZDmWHTdraFu7MPbHOXN2E2G7dAP5sKJGmIUO11KvjSV9YD97I0kVPuSTqA520WwtsBi15D4M3E6tqiosY4bXFtCd1QDsBqe4t3xUryzUTTBqk3mkNlQG+3UkaJGo1J9O5xbc084/8Nhj4fw50+QNJULlYksSDa1xmJBJJ2BAwTb+H3FzIpmbLngf6j9PzNFxTwxIdA1OeW6D2Hf5pqjmaAVJpCxWQZbXBytcXsrbZgLaGx10vgeoQf8AizqSMwLtb+Fo4wP3sPpgP5QqDUUh8ZmkMrszF2LE2soNzrplFj0tgQj4YsFSYJnQdfFZS3kOpOxu2669rk2GHUfhrDUpbcDtnPxSp5xI2McGn1xHiUczT0Sk+L4LX0IGq/Lm2zC6kjoGBwLcr8QK1EDAWM33Uin+FWb9UdWX2LYH+M8Z+xx0r0jAWkYqxPiZg0bZs1zdi2lze+npi9+H9YKyoeZlVTG7SFQbgM6qAVuL2I8Un1a2uuMDayQws7D0nb7a9r85lYbEH8KYFdSRyRskqq8bCzKwuCPUHCw4ByfHFP8AaaCcyU6uUIa9128t9pE1FidR3OCj4sVTpwmoKEgkKtwdgzqD+xwOfCSKVqcDaMsSQLBbjTYbbDT0GPWqOsDyg4GcY6Gi5MZANMLO/b98Zif4Xrj3C/WKv5K96Eec+EtUusKEKX8ua17Dcn9MEPBeDR0sKxRLZV/UnqT3Jx1giBdm6jy+3/vgd5h4lM9SKODQ5FdmuRYEtqSNQoy7DUk203xqZWdRFnYVRsJl8VetHDSxSuqCNBmlfIu5+ZmsNycKn4gcSqJadGFRFU0bOCJI0ylXAPlexIG5tf00HW75igreHQPKK5HjNgYpVubnQ5Czkt/L7+2FhQcxSUcl0IyuMrxvqkg7Ov136XwMQdWlRnPan3h1ufL/AKk426H+be1V712aSz5nNxdmN+mmp10AsPbFtxutstKwOXLSRi4NjfNIDt3N/wBcV9cISwaMEA3sramM9gw0dex0Pcdca1NWr2VyB4UYTffzuwt9GH6YqfLZgBnjc9998fZT5g2znHJwCMY22Box5H5wQRpQzCnjpXLmZ5bnOD+EDQKToNb2APbAzzhw409SYEmZ6dR4lN5sy+HIPw3PS1rjfKMHvw6+GaOPtFUEYAlVguCAevijow/J069hZ/F3lMSwxTxqAYAUIFhZGIA+gP6X98NfB7gQXKl/pO2/TtXKeJeUznyvt7Z64qp5I4p4tHSlj5ollhb+l43T/oa30x15l4vl4VT0qklrsj+iwPlF/Qtk+gOATk/iTQ1SRf8ALlexHZsrLt9f2xYc6qYq1yLhZY42HqRcPb6gE+uGxsdF6IzxqyPjmkIkw5x1FH3wc4d93UVB1LuIl/lQXP6uzfoMLznzlX7HVyRBfuZPPEemUnzL/Sxt7Ww3PhXDbhkLbeIXkP8AVIxH7WxM535UFfT5AQsqHNGx2BtYg9cpGh+nbANv4gYb1pG+ljg/H/lG+XmMLSi5Z5leKKsme/iRxxgE9WylEI+pB/XEb4USlamewuRTm5//ANFN/wBMDHHKeSEsGzoyvkdL9QCQDbQ5TqD2Nxvgn+FLqZqqw1+zqP0YX/ywL4pHi76FSRj4JoNkCwue9FUtdnR0t85ye+dgun6n9MDHNPEGDnIMwkmklI7hXIQe2cL+hxYmtyM8p2plMnu1iEt7Xv8AUYi8o8IlqJI4wtnyrcn/AJSDQMwO5vmIUbsewJw8IWKUyNwBvQcCk70Xckcv+NGI3JZQiioPQ7sIFPa7F5T1L262Uj565yj4dT2XJ47jLCh2/mI3yL6egxeRRQ0dNa+SGFLlj0Ci5Y9zuSepJ74VVZNCZpOLVQZ2ewpoiPkW33YAP4yLtfYZid8crJqkJKU22iAxux2A7moHCKeQJJU1crwmQ+aRrCWTtctpGgGyqL+3XOKc8xQhUpKckG4DkZUOXfX53IJF721PrjjwTgUvFpnqKlxDTRfO4PlTuq3PzW+Zjt9QMVHEY5K2oLQx+FB/Z0+a4UIu2VbFmZvnNhudTg3wu3gE2WxtuzHk+wr0tiQuZTlz/iOB896aHwwpmqYJqqpsxmvEulgIwLMFHQM5a/8AKMCnEeFUTU95FiAhJikkUAElDlBDJuWGU/XHfi881NQCE1bwFYSscMaBDJZTfynNIxOpY3HU6WwCcF4RUVTrFCCwurOt7KtgVViem9u5tpthnaQiSaScMFAP3A1nPHojVePiu1Xwnw5IXjaUwS/2TZgrKNWykkgDvm7a2vpiwjiSpmGbxlVEKu+ZXY63U3JHlFzmbLcDpjhxmgemmWlqGUhFXIQDYKxJJF97EkE6XyjE/mXhEEIiaBywkvoCGBH5gffQ4XXfjjRzrEh9s4/nNObPwiOeJWkY6mGxHFROIxQNLDRxysscb+Zyc93fym2oFhpexHW2o1NOXeGS0Eyuj08llKsmZoyy7gaq40YAjXv3wNxVvD5aaITFEnSy3jXz+VrL8otsANb404zzGZpHVQyDVWY/OT2Cj5TfSx19sOlR7mLTuARk/vXNvrR9I6U3kVOK0DLLGY0mDLbMG2awZWGhFxcGwwJ/D2mmoppKSYbNoSNGGwdfQj/Dp1YnDIysMQICkIoIGwIUXA7WOIXGuE53jmX5o7i3dTqf0I/xwghnKK0R+k/n0NMymoDPNW9sZiD42MwP5dTk1Xcv1bvUVAPyLlt7nNf9rfti2bhy+P4+ufJ4f0zZv8cQuKcZp6JfNe7HREUszfQa/U6YF6n4vQxEeNS1MaEgByEO/pnufpfFyjS+tF2qC6qdJO9V3xL4cJ5glPSSyVAtnkVWC2toDplY2trfQW9sA9X8NK5rM8OQAHV5UUeu7YbJ5pNbG7UcrQKilmlnppLWAOqZiqt++EjxiueZi8kjSudQWN/bTZfYYx1GNgw2NdL4c8k8RhGNI5zuTXat4JHEEz1ETrmQOsJZ2AzAPZguS4W5uCcEr0EEMDMmWeCVwU0BZixCBVawOpGh0tffANQ53NpDa12a3RVF2262GnqRi1puNSGOOlZ44qcnL4jISYUuW3BFyvQnW+L20ywMwIHXB53oXxm1nuQrIxIAywOBj7BRxwCom4XT3UgOXJkpqiQDxWOpaOT8LkWB3UkbC98HnCuZKbiCNDchytpIJPLIoI103I7Mtx64COMcCetjjlNJVTZBbxj4UTul728Fjc33/CdcQuZeAcQmWCaCkkhSmzFSZF8exFjZVOgsNrkntrhVbNc6wrjknJ4ApeUj0gqd6EebuASUNU0ZJzKQ8b2tcXJRh63Fj6j1tifzZUieGmqgLBiVPpmFyPoynF1zbK9ZSCSXNI0O0qpaRL2zJNGACVJAOYAFbA5Trhc0/GSYHh3VmDrc/K41/Q6j64+i2c5uVUn6159xSqaDDBhX0H8M5/E4VAoazIrREgfKUYqPraxxvxPi09A0eZzUxG5bMAJQF3IygCQgEaZQbA64FPgTxzPHUQHSxWVR/MMrfoyg/wBWDHnOmzfZiN1m/YxSX+mOWuYdFw0Z71uzkRkjkUH/ABf5M+0QfbqXVlCtIqi4kUbP7qp6br7DC05U421F4hIBEoALDcWv5fZr/qBh88l1YFPLE2ULTuy6nQJYOt+wCtbXthGcf4enjyPCGFPcuituF31t01NgdQNDhp4REkshjlGccHtispWV4ge9ZE9RU/cqpLO2YompY7+Y9hYaDthgcsfBgkiWtlkzE38NW3ttmYf4La3fEL4U8xRQSLDMiqZtI5OzHZHv+boe+nbDmxr4pfSROYYxpHfqf2qIYxjNB3OjIscFCigLKTnUdIo7Ej2Zsq/U4WVXOKurOYM0MRypHGdZWFwEQdC1j5iLIiscXXOfHS81dLc2QrSRelvNKR3NyR9Bio5K5XjEU1TUt4VMgKykmzvaxMMfobAOwOYsMgtqcIjhY8Hrz+1MLb0s03b0r+p/SuHHeZmYRxx+EwXKyxKhFPCAdba/fSZtC5vsSADgm5G4VNXzNJUSSPAg8yr92hc6BVykMQouWGY6kA9cBCTT8QnkniiFyRYWCRxqBZEubDyr0A1N++D7h/xLSgjSm+xSeHGLZxKpJO7EjKNSSSdt8FXFxa28QhVgZDzvwO1YamkkwDRlxaOm4dSyypBEtlsBYDOx0CljqbnqTtfC8qeCpDQSRQZVBSxe/wAzW3LX2vt2GDbgXxPoqs5CxiY6BZgAG9AwJQ37Xv6Y25q+GlJWxZRGkEgOZZI0A+jAWDA/6EHGVpOsTerg81S5t2YgE4x0pLxVs1Y8VOZRdC5tL+AZbkeJuRpoDfrrjs9LHTlVM0crixkSIXCre7AOTlJK+m5GC+P4VSUTeO0scsURuwCEMyEZXuLldEJO5uF6Y1k5d4fF4jNTxqqAlmu1tNRpmsb6WAGt8M5Y7OafzFGRjptXh4hcWyiJWIHTGKrJuH0tVV/almjCMEIiFlYsO4Nso0A03y764tuI8AjJE7i9iplta7oGDMPewJBGpFx1GKHlPlefikrSECOIkuzspIGY3yxiwBIHrYeu2HbwzgMMCIkcaDw1VQ2UZvKAASbXJ03xa8uhABGjZOPu9qDWB2OSaoE4y1PJdZPGppFEkQ+YhNnytu2VipsbmzWG2CeStBhMiEMpXMpGxB2OKvmzhjSQBoheSI51UaZhqGX0up09QMQeRakNFJAdVFnQ7eSS5H6MHHpYYSaVMerrnei1YrLpPBq5yjHuOn/CR+c4zE6170Tg9qDuY+KyCXwIIg80pIVmOg9WtqVUXJ12xb8O5YpKCM1MxUyKt5aiXf1I6It9goGIfEao0by1Zi8UBlj0YL4dyLszNoBcqL9MD3xE56jm4ZNE0U0Mj5AodQQ3nBIzqStrDqQSMaxxySkImcZrOQQh8r1pmpIksdwVkR1uNiGB/YgjC8585BaU1FV4ioI0uiBfwoo09PNn27jAl8L/AImCjtS1RtTkkpISfuri+Uj8hNyO1+2zi4NxtapWBjaMi10exurC6nQkEHUehUjpit1avbSGNxWtvctEwZDg0keJ8NWkoYwxH2isyuyki8cQ8ygjcF2KE3/LbocCyB8zZjpe49MfR1XyTSy1D1MsQkkZQvn8wWwIFlOgNj/pbApF8GIfsgjaQ/aM1/GW9rXtlyndcv1vrfpgNlOkquN6eW3ica+qUEnOT757j26Vacic8mpRIqlHjntYMUYLLpe4NrA21IO+47C/5r42KSkmqD+BfL6sdFH94jFlDCFUIuiqAAOwGg/bAj8W6BpeGSAGwVkZv5c1j+l7/TFWOld6SOyu5IGB2qdw3lONqaESs7yhQzTBiHLG7E5ha4zMbKdALC2FV8T/AIcTQu1Wg8SM6OVXUfxOALa9WUWvrYXw0+QeYRVUSE+WSIeHIt9iosD7MtmHvgkZQQQbEHQg4Nsr1rdxIm/tWR9Qwa+XuTOYmoKmOdLlVP3qj8SEjOPewBHqox9AcVrlm+ytGwaM5pcwOmXwyq/qzj9ML74kfDBIA9ZSJaMXMsQ/AOrp2A1JXoNrAWxV8i8UK08weQmOMhY1J0Qau9j2JsbdOmH15HFfKtzBsdgwoOVjGjA9eK7cc45J41RSrYRu6GS27lUWyn+Ha/fTE/hfKgy551BL7Rn16t/F2HTXrtW8J4fGG+1VE2VpD4giGpGbVb7kkLbQAD3xez19j5JSGtpnJtfpowAP0xcMqqEh67k96VySnZR0oY5l5balN9ZIG0VibsDvkfS1+zdbW3wVcj/ExYoHiq5bmNGeKRjq6qtyjHq4sbH8Qt1BxtQzrV0rCYXVxYi+xB6HuGFwemFrx/g7xyCmNiWYFJGFgVvcsegtqGH+oxaVVnhaOb6l4P6UXbSnP51e1UcrrS0y+Wos80jHaJpNc7W1zjM2Ud7ehx2p+B0tKFFRVsz67yKoFzfS4Lrrc6Eak4l8xp9mpBbPE8pJBbSac2sXI3iTux8wFlCjfFByRyA9fPpdIUP3soHXTyLfUue50HXWwwpkt0eLzSvpHc7H9TRUcZcYdyozwNzv1q6lSif+zaOTW5DTsT7+Z8bKyopy1DRKBcCR/Fi/uvdvopv74MK74J0bm6yToO2ZWH/UhOOtB8JaOlImEb1MkeqLIy2vfsAFuPW402wC0sEiaJIVrV7GJTmOVj8j/wBpd13LDmFJqmCSmLrmDKt42vqAy6+Ee4a2++OHKfxEqaB1juZYusRJOn/lk6qdtNVx9CyRhgQQCDoQdQfQjrgO4l8JeHytmETQsOsLlP0GoH0AwsWNoT6dx2opJGVdGcjsd/u6iuXD/i7QS+WR2gbZllQgf3gCtve2OCPw2nkSVJWnF/uKeMGXK2xKKoJ9sxypc2tfEf8A/hKk8TO1RVMb3IZ11+uS+DHhPLtPTW8OMBrWzE5nI6+Y3NttNtsWR5M7cHmsiM4zipnDjIylpBlLG4S4OQdASNC3U20ubC9r4oufaH/wz1KySxSU6NIrRsRcDUqy6hlNtiNN8E18DfxEYjhlUR/8vX+XMA3/AE3wTnG9TzW3LHMZlJgm0mVcwbYSp0YW0uLgMOhOmhGLei4Mkc0ky3BlC5hfQWLG4HS5Y37798JXlbmZvBzkWlo7SRtc/eRFhGytfsrKL/ydsOyfikaEqWGcKGy31sTlB+p0xpJpO6Vjblm2fkVOvjMQvGPcY9xlii8mhDnjmunhikpZYpG8RSHyZRa+txmIzHr7jCjrax6qRY/GlfxJCoMgCKy2UoWWO6qwYMCBvdSMPPm7kyKviCsSjpcpIACVvuDfdT1GnpbCF4ryzUU8qxOkgkN/Ktxe2zqdAVBtrfQWx0fhi2zRHchx/NqFfIcHbHv0rUcmSwNnnRmjjcGR0N1ZLjW2hAHXTDr5Wlyzqc1/EQrb284PsQSP074WPEeLzeFlF4pkIBQ2bxEtY2JBBJP4b999MT+RKqQ1sBZDHH4rWOoQXicMuvy3bLoe4ttil4oVCsjbncZ6+1DgyTaZMD07HH54/Wnhj3ABV8caqdQ7mOCSQKqhsl49WLu2jedV0UEWVtbk6SqrnJZc0NC65IrCWcAFU00WIHRmsN7ZVHfCbyX2GKI81ME545o1xHr6NZY3jcZkdSrDuCLHCkpeIpVzCBa+QSas871BvGo6JYqhc9rWAuT0wzabj9MIgRVRMi2Uu0i726kkXJ39b4ieAodDc1KSat8UjTHV8E4hlRs4GUkE2WWJmsL9iDpfcEX2OHrwXj0dSpK3VlNnjb5kbsf9RocV3NvK0dfAbFRJlPhSDXQ2uLj8LWAP6jXALRPMYo5Y/JVxZoWJG7RixWQHdWFiQdib4Gt4XaQr7VlPKYsNjY80Y8+c7R0aeEvnqJVORbAhQdM73/CD01uRbvhItO4pPCUWRmOdlAGUFjYNYaF8pt6Y6vDWVVaQ4L1UsmVrjRbdPRFBGva3fD44XybTQ0n2Tw1aNltJm3c7ksdyb/p0x05MXh0aAAMzbt8dqgjzj7Ck9yLxkA/ZX3NzE3U90J3uNSL9NOgwXVk5Fl3BGoPXAlz5yO9DLmTMYGN0e+qnoCb3zA7Hr+uJ/KfGRUErM33ydfzr+a3fuOmD3SNl8+LdD07HtS+4hKnV/PmrSg4f9mQR38rSM6j8oa1l9bG/646cQraeCT7dMok8K8VFD+eQG8kp6BQ1ludslxqVxvzfxeOOK4I8SxEY7tbf2GhJ6WwteExz1sscS3aRlWOJL3WNR5j7It8xJ313JwH5HngGTZBuxrS0G5fr0rlxbikk8rNJJmnkuWc/hHSw6ADYD/vh7/DXjMM9DGkKCIwgI8Y/Cd7g9Q3zX3111vism4Jw2ngTh0nmLkZ5QPMsh+WR3taNidFv3ta18L+cVXDK/wAOI/fXyR5h5ZUc2Ukbb2J7MhxnNLFfR6FGkr9PYj96OyYznOe9NHm7nFomNNTWM9gWYjyxBtiR+JiL2X6nTQ9/h5XPJSESO0jRyyxl3N2OVza56mxA+mFXxTmhafNDTyBpSzeLUOMxz/iKj8T36nyroBsLMH4PUJj4YjG/3rvIAT0LWB+tr/XCCSWJf7ajJ6mojZ3JY7DoP1ovm4pEsqQFwJZFZkXqQtsx+lxjjxvjkNJH4s75I8wUtlJsTtewNvf2wJ/EmrWGfhc2zCrCXH5XUhvp8uK/4ycSaOKNFqynieV6cAederFvmAG1tj74yDUdDH5jqnehnjvPFRWRyGNzGAjJNEDdHjLaSpfzKw2b0K9CbD1HzVViYOlRIZAnhKb3IS/yi4sNbG+9wNdBir4XxBopQ1hZToDsRsVPcFbg+hwQcG4dHS1srPYw06mYEgnMtlaEe5Zo1+pxOAT+1dF5UUCEadudxv2x9/4V14jzbUUtXKIZmGRVps7ea/hgBjZr6lwxubnzYLOUfiClRA1JWyDNIvhoxzM8pfNmJCrYAArYD/LC24dwZp3zyNlTeWR/lHmuSTvctoANWOgvghqub1o0MfDxlB+eodfvn9gRaNew1PscRsyjBrCe2DDy1X1DG49u/wC1QuSeBySVTUjXJZSknYKkq+If0TKLdWwYcv8ANAq+JST5fIxyoD0VRZT6E6t/Vil5UDTRMxlWmWRrzzvL5nNyTfzBnN72RcqDds50wccn8u8KRgtNI0jjqXbU9SBYL9BpjREaPORSSEwoWD9dqNfHGPcb/Yk7H9TjzEaqz8sVIOBTjHIkcskk8cjxTyWBa5dTbYFCbW9FIwRxfM/0/wAMCPH+MTQ8QLISyrAhMN/nUvJnKjo4IUD6A7gjSINq9B3rOZlCnVxVRJ8NqvxAwnp8v/8AW4y+o85ze1wMRedeTGipFhgkeR9XlDEAyKu9rdczAhdjY4ZXC+JR1ESyxtmRxcH9iD2INwR0IOBfm2R/tccSKXaWIhFGgurgsWbooDKfpYXJxeV2umVZzkA9elVjPkf3IhvS1rOHTzUkNIJIg6jPKGa5UD+zWwuSNbE98acrcEDeNR1LSxlists2RZFUZGGb8S6rt6dsU3CftZqXeMMTIxVmMZyXz6glhsPTXS3TEDm/hRiqXWUiQv8AeBxpcEm2muW1iLX2GOiS2MjCBG447HahzncMR6t9uQc1a8L4BFK07xfeiJz4VN4lwcrWBa4PkPTv1IvidwbmA1dZGrpFBK7eGZ3GYIRcZdgbk+UAsBqNcDEHBakokqxTZGuiMl9dtPL5rE/QnBCvAYKeiWqlUyOwzENoAM2VFK7Fr3uTf20xD+WpKLIrHcZByRjuN/ivSKB6nz0wKdHKPLDUXiJ9o8WJzmCeGFEbH5stmICnfLbQ3PXAnzpx6Cn4isK3zTANLa1lYgLGfcqLEdspxO5f8GioTxKosZGS4tcaN8qKO7G2pudewwpuGUNRxSrmlzAOt6iRjcgBTcAfsoHYHthdYWocvPIfSnXuegrZxqj0kc00uDOkFck5GtSBTttoR5kO17t8p16Dtgw5g4w9Mni+Grwj+0OYhkF/mtlIYDS+oI31ws+a+OrDRoxF2eRHUjpkZZLj9v8AZwy+LcUj+wyTtYxmEvr1BW/73GFlyw85gKzslZowO/H5Vqk8HEIJInXRhldGtcX2I391YYRnNvK03DalFzk/jglA+YA7N/Fb5gN9+uCrkfjMrUiyMc0lPmyt1yqA2U23upIt7YGfiPzd/wARqAULCGPywr1LH8dt7toAO2HnhCyiXC7oRlvj96kt9SSfUpxVPLUS1UhUKXnlIQIvYnQKNbLa5v7k9cPP4fcjLw+Ji5DTykGRl2AGyr1yj9zhR8B4zLSyRsqATwGzLpdlPzJfqrDUHWxAt6vzg/F46qFJojmRxcaWPYgjoQbgj0x7xmSTKoNk6Y61MGOnNI/mHjJjobnR6tmLnc+cl2PqQhVR207Y680ceM9JwmUgeKqO3iW1zRsE33+YZrYoua+Hv4n2aYiM0rOin8ykgq2p6qF1/wBLYIKbg16GCKQkeDGZFGgYvOzOota/yZRbqzY529uVjbVnYYFM7KxaIq8wGGJzS+iolMwUuURmVWc6kAmzN++Pq+hpVijSOMAIihVHoBYfthA8V5Clhn8NGWY+GplY6LG5+ZDYG/Q2Gtjr0wxvhpxeYPJRTSpJ4EMbJZCpAYtoSWJawyjYW033wW9qiQJMrZJ5Hah7ieN52WPYVG+Jw8WeKMAMY4JJbdmZ44oyPXMTb2NsEvOXK5rqfwQVQtImd7a5FbMbd/QHTXAfJUGrr/EXzJUVUcaEdYabMzH2aYMb+2DLmXmkQFYIsr1UgJRDsgG7yW1Cjtux0HcCSYjTU3FUiLGQlOm1LD4lcr0VFBTrBmM2Zs2tyyDRmfsA1gNAL3AwHLxgeCYc1/EcE9bKg0H1cg2/gXBdZqhnjqIZZHOWSokbTOQTlXQ3RQB5U2A73uaBuVK6eUtBCjhdAIDZIgNcubRS3cAk33ti4hAiEqkYPGKYWviZMnkSdDnJ/nWoMlU7KihXyLsLErfXzXA1Nra79NrYr0ksTmNr7gnre+mgsLdMWdLzXXrcLUVWgJ8sr2AG/lvpbrpp12xacM+INaWVXmSQXAJnjRwfclQ1vW+IUtg4PtuPyp0ZHDDSoOMnAJ/HaiDk3l+pmp1kg+xuuxvbxgL/AIiLAn0dh3vhjcs8twopLLK0t7s0wswP8NvKq9sunviJyZCjZphS0iPlymemdSH20IChl72N7Wxe8cqHSIZNCzBSRuAd/rYW+uNWkd/STtXKlEMhcDc1ZeH6n9Tj3FL4Ldz/AHj/AK4zFfJHetMmsi46BUeC34vlPr2P6Gx9LYpviFwMSCGpBKtCcrMu6o5Hm/pYC/TKWvgc+I1VLFKssSvoLlgpIRkINzbYEW/Q4u+B8/vXU7mCnR54wC8LSWDq1xdGtrqLZWt2vtcqezJgEqcHnHQ0IrayUauXJPEDFWS0J83k8YkbXJUEgdA9w1ujZsE/NyN9jnaMN4ixkqVNmFtTY9Nr+tsKbhk1Q/ERD95TGX7lkObxFiz5yA9hawDKGH4djfXDmhqhI0sZQ2QhTm2a6hjb0swHvftgJSwwW5/Oif6doBpak9zTxsQUKiK5JKrGSTmsCGY3316k9WwH8Tkm4lM8sUDZlXzIPMAASdW0AOpsOvvhucv8nstTVQVcXi07wokTnVWVWNwdbq+qE+q3BwJcb5QaJZqSEvE3jNURC5ACghUIfroR1uD7Xw+iulLARHS3Q9MUCiCBSzAE8b52z1qs+H3Mcyk0wUyKlrXIXwhfW5IvYHW2+9sXfEeFNUUVYjTeI0LiZYURbGPMHIUkZyB9516euB7g/Ms/jRfawQrxsiyyLkLC4IJY+VwGUi46scTaLkyvraiV4ZY4o4DlQOzAEMOyg/Mtib9wOmBbmyt45HuUUKzc44/h/OtUmkd1jf6RuKh8384NUUVJSsReG5kI2awyxMOljGSdOt+2GP8ACzlVYOHGQr97VKWYn8pBCL7W192OE1T0iPLHTFlBVyqkHyyAnVAw7tmyn+Lpj6Y4XWJLErR/LsBaxW2mUjoRa1vTG17N5VqlsvuT79qIZfXnO3Svn3jlYfuKdx5okMVuzZ2Rr9Toq4P2d5uV7KCSsAU+0b5T+y4D/iLSpBxSfNp4hWQet1G39Qa+GB8PeIxw8DE0xvGnjF766eK+nrfb645hHMkzHvVIR5MgA6UoeGVmSOWMKQZbBmvplFzbtdjYX7A4sOXOGlmE7ISAfutNz+f2HT9emKmskVMsIUtrmcbC35frt7D1xcy/b2hjl8QorG0SocpbsFVdcturdMdlHcLZxC3QFm/y/arXMBuGa4JCKx5PX4HNSeN0ehnA86fNYbp1+q/MPY98E3wv5oEdSaZ28lTd07CUDzAH+NAD7qe+KbhVTOx8KpUhrZ1La5luARcEg2JHrbFNxHh/2aVkU5RpJEwHy63BHYo4t7W74KZRdwmMjBPHsR+9LI28p9Oc46jqKYHPNTGON8P8TLkSKR5CRe6gO2voMpI9b4q6TiSxRVPFqhV8eSUJThhfISBqB/5cdv8A6Z74F+eea466oo5AbZolWdVOqlXk8VfqpJHcEY3SSp4rJFBRxBo6dGLMWyrnkbMzE7aE5QLXIUn0HKyRlVww3p9GEbAY4HepHFviMABDQJoD/bMMxck3JVSNWY3JJGpOwxVcrcx1CVBdLvPUq8VyRe8lsrE9Qlgbdh0GGvyL8MEoZDPKySzEaWWyx98t9SSNC2npucL/AIbwk0s9TWOv3ME0sUCg6yN4hUBf2Ue/pgqwdCJFl6jApZLEsO8e+/PU0TUPEoOHyqpbN9mpikMYBLSO5vsNfljuTsM+pGmF9R8XmEpnVneom80gCnMb6kAZb22tYWsLYI+XqWKaoepq3zMzXkihBkZ7aCEKgJESgAMxIDEWBtfDGHOeuZKGW212aJDb2z3HscBXEQnyuMijrS5jsl0vgkjfND3BeQmrV8Ssp0gDaODd5pAAALsTaIG2oAzEdVxbc5c8U/CoVp4UXxctoorEKg18xNrWB/De5/fF1wvnKCYqrB4XY2VZRbMeysCUJ9Ab+mJfMPD2nppo1VC7xsqZ9gxUgHY21wOIPIGgDFRHKjvrO4r5u4fxF4pldD5kOdWPVut+lm1BHY4N6TknxqqCelJhSoiM8VlzrDMpGeNv4Lk226jW2CHg/wAGY4p4XlZZo1hZZUYHzyG4DAbBVBsNb+VTvri/pBBweBadWklMsreBFoXYsb5Adsq/mbQDfF85GCBtTK6vFc5iJB4Px2+yiOiiIUFlQOQM5QaE219bdr43q5ECfeEWNrep6W9b4qp+PmlpmqK4xRAHaMs9r7LcgZ2/lFt8LrlrjEvEeKNKxKxrdlVjqkYNlAW/zNYliNv0wXb2zSqX4VRz+nzSdmCb0183rjMa/aV7D9MZjKpyaAefOYjTsFSONsx82drBtLkDqSfUW1xQfA5S1RIQCAkJDehZwVX9FJxL5/kROIQPUJnpzcMLXupQoSP4lJzfTTBvyDyvDRUoWGTxfE87S/n00I7DLYW/1w5lkWG004OXA36c0MqAuSO9ROf+BkhKyK6ywWzMN8gN81huY2s1uqhx1xC5U55SeukidTG8iKWBOgkVBmUX6EZiD1AB64IuL82QwSeAQ8spF/CjXMbfxXsqj+YjCe45w6SCQusMyw+Xw3YKzJlYtHcIx8qMSl+sbAaZdUTB2XKjOKIeRQME706eN8bWn8DMQBLKI8x2AKs1/Ta1zpriHzXwB6hQ8JUSqpWzXCspINrj5TcCxsetxriNOo4nw6KWLKGYLIgOq5gCGQ+h86H3vio5e43LTjwlBkjU5fDkazxEHUBtQwHY+lmtbBEKN9ScisJZAvpfg9asOSODTxpJDVwJ4YfPFmZJLZtWXS9gG1B/iPYYi8yUX/DaSulieySooQX1RzdLA/lsQR1FvbF8OcIR/aCSL+aMkfquZfrfAF8ZOZopIqeCKVHDsXbKw0yWAvr1JOh7Y1t1Mtyqvtk71omjGx4qr+EfKcVUal54w6KqxpfdWPmLKejABbEajBPRcRk4bVrFM33EptmI0a48stzs97LIPZtgcdvg0FTht7gmSSRrAgnQ5B/6cXnOvAzV0bwqPMFzxm+zr8o9mF1PoTi3iF0s105ztnH3bVeI4XBpe/G+nAnge3zJba/ysd/cMP0xAXjfh8DpoASBI8ruf4FlawPu9vopxSc18yGako42uJIg8bBt8oyZSTbXZlvfdDiHw6lM0dNAzMcwLvroqKSQB7k3PqxwP4TbarnUeBv+341WdtAJNEXKvLMcimeov5wTlbQKp/ESdrJsemp7YvROtmc6C1oV/LGBobdC+nsABpiplcuQrvnG5UAIht1bW5A9TbbFlw7iFPMshE3i5PmyqwW56BiBmI9O+OiaFUkDOdz06mk8kkku7HONvYDtWsHEC9myjy3ANtbHf6GwxA5ppvFhEv4ogbjuptmFu4sGHt64qjSs0hCO6oTqQdQPQ/7/AHxa1VZJS+GJss0EhyrOFsyHtIgBDD+IdL77YMuNNuykf8qqKc5B3oBCZnMagF2YAHsojfOb9rN+3pj6G+G3LIoqCNSuWSQeJJ3udh/Sthb3x84x1bU9TL4RAyswB+bRWuB2N8qi/Y+uPq7hlZ40EUo/5iK36gHHP+IM0h808MT+FPgQFCiqznLjb08FoReeU+HCPU/M59ES7E+gHXCr4tRGo8OJX8Ph1Je8hazSuL5nv/Pm82lyxIvpix575k8adsjEL5oEYLdgqsvjMo3LPJljX+S+2uOfO/J8sfC1lc5PCaO0CEZUUnL5mH9o+q67LrbucreFQyh+W2oSXXI2leB1qw4NGzQD7FSyGDUB4kQKbEg6O6u5BB1I3xpSTeHKRVz1AS2vlMDRC+5jy2kjvu/my6X01xYfA/iWekmiO8Utx7OA3/qDfrgm56p1NHJNYZqcGVCe6jUH0ZbqR64vcExTGFtgDjbas1tVxqXc++9VHFeVpUjJiIqom1ZWAEltwUKhVZhuL5Tpob4seQeYGqIWSR88kRtm/Oh+Vj/Foyt/EhxI5FmJ4dTk3AyWW41ygkJf+jLiHwnhXh8WrHHyvDC9htmJcH/03/qOBGk1Aq3Tg1ukQX1Jt7V25n5rko5os1O0lM9kaSM5nWQ3sMl7lbC5PrpgY/4glZxynkRs8UUf3ZG2sZZv/Wt79QB0wSc9TqFgDG33viE9hGjsT+pUfXAj8JaRZ6mqrEUiPxJAl+pkbMSB0sgX6ue2AJd8Ac5q5kOvSO1Q/j3WuppUB8mWRwOha6qPTRSbe5xK5FpqORctNpJa2dlIdtidWGoNummCb4m8nmvpAI/7aJs8Y2DaWZb9Lj9wMBPIdOsFaIo3MgDWDG2uQDxCLfhD5gPS2OltnjkszHk6lyfb7aznG4amr9gbGY7/AG0d8eYSb0R5tLvniqCyNFMjNE1m8u63tqNbkXHQ3BwIrWz8PXxKWpeSkdvMqNawuCRfUxk6jOoBF9QMNbnPh0Tp54C5Iy51NmXtY7dTo2mE3PTyU6LOcrJLI0bxqwLEpvnS3kcqCRqdBY6EY6CxuIpIxE33Hr8e9CyQuja1601OTOGcMq6cPFTozf8AN8Wzy5jqc7nVr9GvYjbFnV8iUoUlPFgsCbxSuB3+Ukqfa2E3S1r8PlSopX8jrmS+xF7tG3cfuPcYOuX/AI2xzTrDPAIlc2DiTMAToMwKiwJ0uO/1wPdeHSxHzIMlPxH/ACrI6SD1ChPl/nMrKbM0LHVZlW6uBt48SnJ8u7Da97jDGo54q+9wsNYFvcHMsq7BgdPEj6fmXbte84RydSUrO8FOkbSCzEXNwdwLk2HoLDAjzfykaVftVGMixEyGNb/dHrJGB+Ej54vlYaixGFol1fVz3q8sSZ/tj09jvW/FBLTAmSORbmwKWYMSbAAgjU+oGKKsp6arcLUQEuV0kAsy9rkaG3Y3wfcIr4eJ0oZgDqMyhtY5FsdGGoI0KnqCD1woee2kp+JmCKeYgGO12W93tcaKAd+owxtQt0WilG4BOfil7WhHqibFQ+J8oyUcniRSiSL8wGVl/mUXOmmo09sbQ851UJGWsmYflz5wR3BYH9MN2r+H9OWUM87E3/5uXb+VQe2Pn/iERWaUOMsqkgqb3uDa1tzpsdzocc7cRxK4aMn7cUUiS49Z+6rbmnhskw+2jLIkjeZ0GXKTbNmW5yNmDXAuLuT2xccqKZXmmC2BtHGPQam3Te36Yi8mV4T7qVS0NQRHIDsrHRW+ux+h6Yt+GcJaIGJWP/h3YG+5zEsp+qkfvjofBZI3jYD6s7n9KFnkYjS32fFc+IwMpCsBpFK6gi4LrlCkjrlzE2PYdsS/B+5aKLLmjjZkj6vl+b3J6nucec1VBelLLbOnmF7C4sQw17qTp6YCzx5kmSSNmAjkZow25DEEpv8AKRYW9Li2Dri6WDdvqPFa2lnLdj0Djn+e9XdLzJE0ijWKARsWJF2ZstwBbsbAdyemJ1LxMyxZVJQTA5FJ1BVvK1hpYMAe3vgO4sAkjLH8n9on8jjMo+lyvuDiypakUyWABqZcuYttEpIKhr/iIN7dNL7ai293IWYTkFf5imd34fCIleDOo9Ps3+7rUPjHChHOsiqFjqFzKo/Ab2kQ9ir3+hGHfwLjHhcBimB8yU4Vf5x92o/v2wpOaQFZGGqSSFlI1ALLZwD2bKjD1Vu+CDh3GDJw2CiQ/ePUuLb+UMGXTt4kiH+k4Ivo/wD8qL/qx/HegoZCdz2/KiL4Z8tI0z1rC6IBFTX7KLNL7u2Yj0J74M+deHePw+qiA1aJrfzAZh+4GIvFuNJw+nijjj8RzaOGPNa4UWLMeiKoBJsdx1OKGkrJRV07vUSSGodoZFvaOxidhkj/AA5WQa6sbm5wiJdm8wDYVdXVCqE7mhf4KcRy1kidJobj1KsCPrlc/pho8d4Q9VlicqKU6yqCc0vZOgVL6sb3NraC5wi+VnNLXQXuPCqAh9sxiN/1H6YadR8Rw8T+FlDieSJW+ZQiW+9tfW9wFGxJ7A4Z+LRGS4DqPrAP4VKNoVieBVjXc8U9KjeKcoWRo40QXZlSy3CjYA3FzppgPrfjZGrF4KN3zAAvJIEJAvbyhWNtTa9t8C3MyupFJAniGUBpCFzSyOxJVSb6g72AAAPY4m8l/CyoeQmpjMIU6FrE37qAbE9iTYWvZuiCXBOgcjmqrKSuocHiiB6ebiZMTgrJMF8W18tNFcMUBO8jWA7ktfQLg9hhpuHUoUWihjHXUnv6szH6knApx7nmDhDLRxQGRrB2JkC6sTqzEEs7Wufca4FeL8xS8Tk8S3gwQrmOYgiIdW00aRtcvQADubs4LFpSHYYXv/OpqBmJctyas+ZebZ65/Aps0afiAazEHrI4/sh/Ctyb76YpuFVggqUo6YiRzZZpFHzHpGg/Cije2m99cUa8SqZs0NDC6ooLMV80hF7ZmO9z/Dc4IvhVwNYw1YVcSBcqGQgC7kA5EtmOUXu19za2+G9wI7WPSeei9fk1EaPJ6m4pmeCfT9R/rj3Ezwz64zCTU1E4SonNkxMbhfnRC4H5gvzA99NRhP8AFa+OshzGONJ6Vc4dFA8WEWV83XPH5W63GbDt4hTXZ/KSXjZAxHlFwd+w2wtuQ+RUSWaZ5TNGkTQK2UBJGZbS5BrmVQMubXMb9sb2txFEpJHqBBU/nUMpJ34oDiq45YFp3YxlJWdXy5lsb6EA5gNSb2xCqODNTyRSWVgWV1s10kCnMQGtcbai3644cCr4Ul8GojUxM+VntaSPW2ZW38u+Ugg64uzw9o6iWhlOhZlB2syjNHIvYsu9tDfHTiRW2xtjOD1zscHpQpVo8kcU8eWebYq+AvEcjjR0OpQ9L9COoPUftA4zwniJ81PXKTf+zkhAU+lwSRf1774+fouKzQEPHJJGz2DGN2XVTb8J11vv64+gfh3zA9Tw+OWZszgsjN+bKxAJ9SLXt1vjmfEfDhD6kbKn/tbqxxS+5J4pNRcQEUsZjEkngsoBsgYkxg9srXCnUFXOvlxE56I/+IF6/e03/wBmDT4u8ORqQ1C6SREXI0JQmx218pIYdrYUNDx5566CSVs0niwgtbUhSignubDX198U8FkPnOr/AOrflXmXAyOtfTpk89uuW/6n/tjlV8LhmBEkUcgO+ZAf8RgG42Z53qZ6aplUR5UyRNqbKWZrEGxBYHKLZspG50CeC/FGtpJ/DqHM6g+YNqSDqGVgL2IsRe++F7xgjLCiIojIxVee3f4rT4ucEhoqhBTKU8VCWQHy2DfhG6n9u1sWC8YaaCnqlUHxUEE9vzg+Rj65gw9nxA+L/G4qtqKaE3DRP7jzgWPYg3xw5eYpw+VRc5HgkA7ZvDY/S9zph7bW6RRRzKME5z74NL7tcfP71MraMNHeSn8YICTZ7MmmpXTUga/TAvLwqmmsYanKd1ScZST2Dr5T0wX83oGilUKzG3yKSL2PW24G5HW2F2tM0ikpdgguzbKo7sdh7bnpfHvECDKmV2Pzt91G+FA+S7a9OMbbYP2Gp3FVaNESWMpJDfyt+ONmzaHYhWvtfRz2OOFPQzzDxssrgklmAuSb+brc/wDbHAVM0sYi85X8C/Nr/CLEgn0tfXBnypTijiAm2kIY3teImwUMOl9iehA9cB26pOcAHA5oi6uJbP1HBJ45HudtiM134tDn4YsmUIqiNgo7Zxp76/rfU47/AAh4EZeIvMfkgQNbu5uq/QDMfcLjfmu4oplAsAAQP6hiR8EZrVU63/tIQ2/5WC//AHfvh5cg/wBG/sR+1Jbc5+01L535kVeISRyDKFiRFbUhbkyNoBfzXT+4MXfJK/aJBV2y00CMsLNcZ3bSR9dcqKpW53JbA3R8ETjnEqiYs6QRgLdLXexypqRpmAc3GuXLiw525k8ZP+FcLiaU2ySGLRURbAqp2IvozXtuNSdOcMz+X5RG3NMzbQmRXXOrg54FLrmyvWarqTEQ0TzOyvrqpbNoOgvfXF1ynw2olhtT0cjqzBnmuCDb8qtkVrC9lz7k664FuPcKlppWhmXK6qCVBB+YXFyPTph7V3OpjQeDTgqo3dvDH0QKSAN9bYKKXuI5mPIwo7AURfS2caGBRnfJPc1K4b8PaWJhKBN4xWzSmVg7fzZSB9ALCw7YuAUpIXeSZvDUZi0rXygDvucUlBzhIaKarngESxoXTK5IlFr3F1BUE2Avve+FTxv4j1NZCY5RF4YbMyopGqjyrcsbjMQfcDFLWwedzjjO5oHUMA42rOZ6k8TrnnjhbKFUWJtYKNC7bKSDqgvpb3xE4vxlYqMUkUiuXlzyeGDlAAGVcx3sQv6DEnjlYsKR0SGwC55m6sx6H66n0yjHbwKekhgb7OtVV1C+JGjgskUf4G8NfnZ97H/LXoSEgjQkdfSO+O5NDqWlOSdqgcrVf2QLWTPNHGwaNEiIDz6gtqfljVgAW3J0HWzT5B5i+0xNOII6eLP4ahbu7nckubd/XY4EuZ+UPtlLwwwsiDwDGA3lXxNGyk/hYkSbjdCME/K3CRRUVLTSsq1GfO0eYE6l7nQ7WtrhJeyxXAMrf/Qnf2FFIMYAo+ye/wCuPMaZjj3CjRW2aruYnXMismbMbG+1vbr7YDanjktJw6FoIVl+zkxVEeoKN0bygnLfzaDUOD0wwOLcLEotipqOXWLZ1vGw0zIbEjsdLEe/rtjZHUAZFYyKwfUNwaR7cxS10zCRYEiylpcsSHJGNWOdgWL20XUEsRiJxDiLVc71MRdZyxfw7D5flXIR8zCO2ZSNdSO2HBxjkpnIJiikJsXLQxktY66hQdvXfFRxv4W08tmpI3ppV1GjBD+pNj6jDuG+hEmsrp2wMHOPn5qGU400qeIuJ7zWs+UGTLYB1FhnAA0YXGYbG99LHDZ+DHMPiUjUx0anPlt+JGJI+oNxf2xFq/hmRMJI0OVrMy/zLaRdtAbt+uKfg3Jlbw+p8SFc1roQQbMt79PYY1uJbeeIopx1XPQ9RVFBBximxxPhaVMLwyg5ZVKtbcAjp2OPm/hFP4fEYk3MdSiA7XyygD9cfSHDpmljDFShtqh0IP8Ap6+2FNxbkaZK+WZE08fxAQCR/aBtP998AeGJGsrs/Ok4rRz6KZPJ8QQVKoNPtLm563VDv6G/tthf84cuQD7RnUmaMeTLvkDF0t/SSl/4RhocEoCiOCRdpHfQ9GYkfW1sdOI8vJL5rASDZ+vse6+n+eF6uFbfivOrHdDgg7V8wVlK6TBHFrae+t9P1wW8PmHgeFewl+zqTt+Jr/spwb8y/DZ5p1lygELYgbXHUe4t+mKpORZRHLEUBL+VM2oRRfzHtYsSLYfLPD/TxxqeM80LcNJKdbjfrUXiNP4rkN8rXBF7Xv6jUYoeeYo4Ep6aMBVIMrAaXIOVL667MdcNCl5MAUWBNgBqdTYdcdK7lJZAQYlJK5SSovbtmIvb0xneSpOgRWx3rC0doJQ5XIHSkbwKvRWbxoy6sCtl+YG4IK+txbfqcGHCaEh1eoLRKw8rSaZwrZlLjVA1xYqSumDDh/wzgiaIhWvFfK19STf5rAXGuCj/AOH7rbX/AH6YWOh/pzAJMZ6ijrq58+YSBDtznrSr5i4mj0dSkRBSMsika+UhWXfe18t+uXAvyxzB9mkltcNLTSQofylmUlv6UDH3Awc83fDh08R6fMQ6lCp2AOw+hGnYaYEByHVpKpUEEDftr/jhpHKn9A0ZbJGB7nBryR6XzjneianqZYoE4VQ61c5z1DKdIlKiyZuhWMKrN0serAYJaKel4QFoqcCWskF3Y3toL3c6lVA+VBrb3JxvyrypLSRFKNFErm8tRPfX+FQNSAb77nU4iw/B2UzGWStOYksXQEOSdySdNf06YSFhqGeOtGBVYHJxtt80uebHaStmd2LvYXawH/KXoNAOw9Nzvhucu8GEyRyTr5cqMIz+I5QQX6b7ILjYm+wo+YPhiTUOUZnDot2Y6k5Sp2AA0tsMMmPgiFIwy38MLbW1iAB0w4vrxGgiSM7AUuWEs3r5FUHPvEI46GbxFzq6mMJqMzNoBcbd79ADhE8I4fGFaabMYg1goFjKw1sOwB3th7c78sGqVQPwhre5sL+ugwI8e5Ba6xxLlWOLKnoSTc++gucT4fJCiYY8nJ+B+9WmLD0igkUolWWvq3yxuxVEjAzSPawVb6Ki9WPY6YtuK801EdJDUUsgjSREglKqpdXiXKFzEeVWXzC3+eCqs+GyTTAzuUpYVEUag2JCgXIuDlu17nc6bddarlOCH7iGN3hlK5//ABD20IsXUDoddDfTEveQyFWOWwfp/wAQO3z+taBdO1BHE+caquojBIiskQDs6rq7ZwEDDQAkk/Lqd7YIeQeMTGcQyMxC6KHW5sdrE+YDci5NrnBFHyg0cSplRRG9xHEtlLa2dixLucu1zpf0GLHlblCRJFklOYrcKSBex1toO+F8zwsWZRjPA7VVdTMMDYdaL7/7vjMSfDxmF+aIxXU48xmMxnW9eNjQbYzGYvWZ6VtjQ4zGY8Kt1rx9saNjMZi4rJvprI98dzjMZihq44rzpiPP1xmMxZearLxXkOOjYzGY9JVVrxcdxtjzGYirjiuFTsf99cQ3+b/ffHuMxdOKl/qFS4tvp/njmd8ZjMU61T/CvV3xMGMxmPPVlrWXbFdNv9P88e4zEpVX5qPW/MP99TiLHv8ArjMZjSPmvD6qs6P5vpixXHmMxieala2xmMxmIq1f/9k="/>
          <p:cNvSpPr>
            <a:spLocks noChangeAspect="1" noChangeArrowheads="1"/>
          </p:cNvSpPr>
          <p:nvPr/>
        </p:nvSpPr>
        <p:spPr bwMode="auto">
          <a:xfrm>
            <a:off x="63500" y="-103822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2772" name="Picture 4" descr="http://img13.imageshack.us/img13/7852/ciniresimleri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61" y="1612758"/>
            <a:ext cx="4040831" cy="45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http://www.bursa.bel.tr/dosyalar/resimler/bursa_kitabi/image/1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613857"/>
            <a:ext cx="4104456" cy="45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25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706090"/>
          </a:xfrm>
        </p:spPr>
        <p:txBody>
          <a:bodyPr/>
          <a:lstStyle/>
          <a:p>
            <a:r>
              <a:rPr lang="tr-TR" dirty="0" smtClean="0"/>
              <a:t>ISPARTA – Halı ve Gül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3794" name="Picture 2" descr="http://halionline.net/resimler/image/7484762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08779"/>
            <a:ext cx="4104456" cy="454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Isparta halıs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8778"/>
            <a:ext cx="4032448" cy="452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8826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72091" y="188640"/>
            <a:ext cx="8229600" cy="706090"/>
          </a:xfrm>
        </p:spPr>
        <p:txBody>
          <a:bodyPr>
            <a:normAutofit/>
          </a:bodyPr>
          <a:lstStyle/>
          <a:p>
            <a:r>
              <a:rPr lang="tr-TR" dirty="0" smtClean="0"/>
              <a:t>A</a:t>
            </a:r>
            <a:r>
              <a:rPr lang="tr-TR" sz="3200" dirty="0" smtClean="0"/>
              <a:t>Ğ</a:t>
            </a:r>
            <a:r>
              <a:rPr lang="tr-TR" dirty="0" smtClean="0"/>
              <a:t>RI - Da</a:t>
            </a:r>
            <a:r>
              <a:rPr lang="tr-TR" sz="2800" dirty="0" smtClean="0"/>
              <a:t>ğ</a:t>
            </a:r>
            <a:r>
              <a:rPr lang="tr-TR" dirty="0" smtClean="0"/>
              <a:t>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4818" name="Picture 2" descr="http://www.erzurumrehberi.net/wp-content/uploads/2011/09/agridagibotanikbah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96142"/>
            <a:ext cx="4032448" cy="456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://www.kanal04.com.tr/wp-content/uploads/2009/05/agri_dagi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475" y="1587231"/>
            <a:ext cx="4032448" cy="458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490795" y="930454"/>
            <a:ext cx="6055097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dirty="0" smtClean="0">
                <a:latin typeface="Segoe Script" pitchFamily="34" charset="0"/>
              </a:rPr>
              <a:t>Türkiye’nin en yüksek dağıdır.</a:t>
            </a:r>
            <a:endParaRPr lang="tr-TR" dirty="0"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29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539552" y="836712"/>
            <a:ext cx="8305800" cy="1728192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rgbClr val="B11F87"/>
                </a:solidFill>
                <a:latin typeface="Monotype Corsiva" pitchFamily="66" charset="0"/>
              </a:rPr>
              <a:t>HAZIRLAYAN: </a:t>
            </a:r>
            <a:br>
              <a:rPr lang="tr-TR" dirty="0" smtClean="0">
                <a:solidFill>
                  <a:srgbClr val="B11F87"/>
                </a:solidFill>
                <a:latin typeface="Monotype Corsiva" pitchFamily="66" charset="0"/>
              </a:rPr>
            </a:br>
            <a:r>
              <a:rPr lang="tr-TR" dirty="0">
                <a:solidFill>
                  <a:srgbClr val="B11F87"/>
                </a:solidFill>
                <a:latin typeface="Monotype Corsiva" pitchFamily="66" charset="0"/>
              </a:rPr>
              <a:t> </a:t>
            </a:r>
            <a:r>
              <a:rPr lang="tr-TR" dirty="0" smtClean="0">
                <a:solidFill>
                  <a:srgbClr val="B11F87"/>
                </a:solidFill>
                <a:latin typeface="Monotype Corsiva" pitchFamily="66" charset="0"/>
              </a:rPr>
              <a:t>                            Nazan GÖKŞEN</a:t>
            </a:r>
            <a:endParaRPr lang="tr-TR" dirty="0">
              <a:solidFill>
                <a:srgbClr val="B11F87"/>
              </a:solidFill>
              <a:latin typeface="Monotype Corsiva" pitchFamily="66" charset="0"/>
            </a:endParaRPr>
          </a:p>
        </p:txBody>
      </p:sp>
      <p:sp>
        <p:nvSpPr>
          <p:cNvPr id="2" name="Metin Yer Tutucusu 1"/>
          <p:cNvSpPr>
            <a:spLocks noGrp="1"/>
          </p:cNvSpPr>
          <p:nvPr>
            <p:ph type="body" idx="1"/>
          </p:nvPr>
        </p:nvSpPr>
        <p:spPr>
          <a:xfrm>
            <a:off x="465476" y="4878452"/>
            <a:ext cx="8305800" cy="414649"/>
          </a:xfrm>
        </p:spPr>
        <p:txBody>
          <a:bodyPr>
            <a:noAutofit/>
          </a:bodyPr>
          <a:lstStyle/>
          <a:p>
            <a:r>
              <a:rPr lang="tr-TR" sz="2800" dirty="0" smtClean="0">
                <a:solidFill>
                  <a:schemeClr val="accent3">
                    <a:lumMod val="75000"/>
                  </a:schemeClr>
                </a:solidFill>
                <a:latin typeface="Segoe Script" pitchFamily="34" charset="0"/>
              </a:rPr>
              <a:t>Vali </a:t>
            </a:r>
            <a:r>
              <a:rPr lang="tr-TR" sz="2800" dirty="0">
                <a:solidFill>
                  <a:schemeClr val="accent3">
                    <a:lumMod val="75000"/>
                  </a:schemeClr>
                </a:solidFill>
                <a:latin typeface="Segoe Script" pitchFamily="34" charset="0"/>
              </a:rPr>
              <a:t>Teoman İlköğretim Okulu Öğretmeni Antakya</a:t>
            </a:r>
          </a:p>
          <a:p>
            <a:endParaRPr lang="tr-TR" sz="2800" dirty="0">
              <a:solidFill>
                <a:schemeClr val="accent3">
                  <a:lumMod val="75000"/>
                </a:schemeClr>
              </a:solidFill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78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8313" y="188640"/>
            <a:ext cx="8229600" cy="706090"/>
          </a:xfrm>
        </p:spPr>
        <p:txBody>
          <a:bodyPr/>
          <a:lstStyle/>
          <a:p>
            <a:r>
              <a:rPr lang="tr-TR" dirty="0" smtClean="0"/>
              <a:t>ANKARA-Anıtkabir  ve TBMM</a:t>
            </a:r>
            <a:endParaRPr lang="tr-TR" dirty="0"/>
          </a:p>
        </p:txBody>
      </p:sp>
      <p:sp>
        <p:nvSpPr>
          <p:cNvPr id="5" name="İçerik Yer Tutucusu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İçerik Yer Tutucusu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4" descr="hurriyet_ankara_anitkab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08228"/>
            <a:ext cx="4104071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08228"/>
            <a:ext cx="4032448" cy="450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08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00832" y="188640"/>
            <a:ext cx="8229600" cy="706090"/>
          </a:xfrm>
        </p:spPr>
        <p:txBody>
          <a:bodyPr>
            <a:normAutofit/>
          </a:bodyPr>
          <a:lstStyle/>
          <a:p>
            <a:r>
              <a:rPr lang="tr-TR" dirty="0" smtClean="0"/>
              <a:t>İSTANBUL - Kız Kulesi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 descr="http://7tepeblog.com/wp-content/uploads/kiz-kulesi-mk-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12758"/>
            <a:ext cx="8208911" cy="455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92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648072"/>
          </a:xfrm>
        </p:spPr>
        <p:txBody>
          <a:bodyPr/>
          <a:lstStyle/>
          <a:p>
            <a:r>
              <a:rPr lang="tr-TR" dirty="0" smtClean="0"/>
              <a:t>İSTANBUL- Sultan Ahmet Cami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5" descr="SultanAhmetCam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82073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22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83428" y="188640"/>
            <a:ext cx="8229600" cy="648072"/>
          </a:xfrm>
        </p:spPr>
        <p:txBody>
          <a:bodyPr>
            <a:normAutofit/>
          </a:bodyPr>
          <a:lstStyle/>
          <a:p>
            <a:r>
              <a:rPr lang="tr-TR" dirty="0" smtClean="0"/>
              <a:t>DENİZLİ- Pamukkale Travertenleri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5" descr="pamukkale-travertenleri-resimleri-935532583-or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12732"/>
            <a:ext cx="8207375" cy="453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82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648072"/>
          </a:xfrm>
        </p:spPr>
        <p:txBody>
          <a:bodyPr/>
          <a:lstStyle/>
          <a:p>
            <a:r>
              <a:rPr lang="tr-TR" dirty="0" smtClean="0"/>
              <a:t>İzmir - Efes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4" descr="ef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82073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04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8313" y="188640"/>
            <a:ext cx="8229600" cy="648072"/>
          </a:xfrm>
        </p:spPr>
        <p:txBody>
          <a:bodyPr>
            <a:normAutofit/>
          </a:bodyPr>
          <a:lstStyle/>
          <a:p>
            <a:r>
              <a:rPr lang="tr-TR" dirty="0" smtClean="0"/>
              <a:t>A</a:t>
            </a:r>
            <a:r>
              <a:rPr lang="tr-TR" sz="3200" dirty="0" smtClean="0"/>
              <a:t>Ğ</a:t>
            </a:r>
            <a:r>
              <a:rPr lang="tr-TR" dirty="0" smtClean="0"/>
              <a:t>RI – İshakpaşa Sarayı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4" descr="IsakPasaSaray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8207375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88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sır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Medy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asır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örünüş">
  <a:themeElements>
    <a:clrScheme name="Görünüş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Görünüş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Görünüş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300</TotalTime>
  <Words>174</Words>
  <Application>Microsoft Office PowerPoint</Application>
  <PresentationFormat>Ekran Gösterisi (4:3)</PresentationFormat>
  <Paragraphs>44</Paragraphs>
  <Slides>35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Slayt Başlıkları</vt:lpstr>
      </vt:variant>
      <vt:variant>
        <vt:i4>35</vt:i4>
      </vt:variant>
    </vt:vector>
  </HeadingPairs>
  <TitlesOfParts>
    <vt:vector size="37" baseType="lpstr">
      <vt:lpstr>Hasır</vt:lpstr>
      <vt:lpstr>Görünüş</vt:lpstr>
      <vt:lpstr>PowerPoint Sunusu</vt:lpstr>
      <vt:lpstr>HATAY-Saint Pierre Kilisesi</vt:lpstr>
      <vt:lpstr>HATAY-Yemekleri </vt:lpstr>
      <vt:lpstr>ANKARA-Anıtkabir  ve TBMM</vt:lpstr>
      <vt:lpstr>İSTANBUL - Kız Kulesi</vt:lpstr>
      <vt:lpstr>İSTANBUL- Sultan Ahmet Cami</vt:lpstr>
      <vt:lpstr>DENİZLİ- Pamukkale Travertenleri</vt:lpstr>
      <vt:lpstr>İzmir - Efes</vt:lpstr>
      <vt:lpstr>AĞRI – İshakpaşa Sarayı</vt:lpstr>
      <vt:lpstr>ADIYAMAN - Nemrut</vt:lpstr>
      <vt:lpstr>URFA – Balıklı Göl</vt:lpstr>
      <vt:lpstr>NEVŞEHİR - Peribacaları</vt:lpstr>
      <vt:lpstr>TRABZON – Sümela Manastırı</vt:lpstr>
      <vt:lpstr>KONYA - Mevlana</vt:lpstr>
      <vt:lpstr>ZONGULDAK – Safranbolu Evleri - Lokumları</vt:lpstr>
      <vt:lpstr>MARDİN - Evleri</vt:lpstr>
      <vt:lpstr>ÇANAKKALE – Şehitler Anıtı</vt:lpstr>
      <vt:lpstr>ADANA - Pamuk</vt:lpstr>
      <vt:lpstr>İZMİR – Saat Kulesi</vt:lpstr>
      <vt:lpstr>ÇORUM - Leblebi</vt:lpstr>
      <vt:lpstr>ANTALYA – Manavgat Şelalesi</vt:lpstr>
      <vt:lpstr>ERZURUM – Palandöken Kayak Merkezi</vt:lpstr>
      <vt:lpstr>BURSA - Uludağ</vt:lpstr>
      <vt:lpstr>MALATYA - Kayısı</vt:lpstr>
      <vt:lpstr>AMASYA - Elma</vt:lpstr>
      <vt:lpstr>RİZE - Çay</vt:lpstr>
      <vt:lpstr>GAZİANTEP - Fıstık</vt:lpstr>
      <vt:lpstr>İSTANBUL –  Köprüleri</vt:lpstr>
      <vt:lpstr>VAN – Göl ve Kedisi</vt:lpstr>
      <vt:lpstr>İZMİT - Pişmaniye</vt:lpstr>
      <vt:lpstr>GİRESUN - Fındık</vt:lpstr>
      <vt:lpstr>KÜTAHYA – Porselen ve Çini</vt:lpstr>
      <vt:lpstr>ISPARTA – Halı ve Gül</vt:lpstr>
      <vt:lpstr>AĞRI - Dağı</vt:lpstr>
      <vt:lpstr>HAZIRLAYAN:                               Nazan GÖKŞEN</vt:lpstr>
    </vt:vector>
  </TitlesOfParts>
  <Company>By NeC ® 2010 | Katilimsiz.Com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DELL</dc:creator>
  <cp:lastModifiedBy>DELL</cp:lastModifiedBy>
  <cp:revision>28</cp:revision>
  <dcterms:created xsi:type="dcterms:W3CDTF">2012-01-25T17:17:05Z</dcterms:created>
  <dcterms:modified xsi:type="dcterms:W3CDTF">2012-01-26T19:24:38Z</dcterms:modified>
</cp:coreProperties>
</file>