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8" r:id="rId10"/>
    <p:sldId id="269" r:id="rId11"/>
    <p:sldId id="266" r:id="rId12"/>
    <p:sldId id="267" r:id="rId13"/>
    <p:sldId id="264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7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2788648-2AF2-43E9-8841-21E0284046C6}" type="datetimeFigureOut">
              <a:rPr lang="tr-TR" smtClean="0"/>
              <a:t>25.01.2012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B21E9C5-44B2-42C9-AC8E-EA594411B425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loadtr.com/415446-noel_bebe&#287;i.htm" TargetMode="External"/><Relationship Id="rId4" Type="http://schemas.openxmlformats.org/officeDocument/2006/relationships/image" Target="../media/image3.jpe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aleri.hizliresim.com/ay-yildiz-hareketli-kalp-resmi-2928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loadtr.com/415446-noel_bebe&#287;i.htm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979712" y="2151162"/>
            <a:ext cx="5220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cript MT Bold" pitchFamily="66" charset="0"/>
              </a:rPr>
              <a:t>DUYU</a:t>
            </a:r>
          </a:p>
          <a:p>
            <a:pPr algn="ctr"/>
            <a:r>
              <a:rPr lang="tr-T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cript MT Bold" pitchFamily="66" charset="0"/>
              </a:rPr>
              <a:t>ORGANLARIMIZ</a:t>
            </a:r>
            <a:endParaRPr lang="tr-TR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3" name="Picture 2" descr="Mavi Göz Resimle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2676"/>
            <a:ext cx="2620154" cy="17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t3.gstatic.com/images?q=tbn:ANd9GcSN2HkPJelcaQKTJ4Tw6muFxp6-xAXaL53d6CkWkS1AS4Q8PTDr_bdoelDn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14" y="166694"/>
            <a:ext cx="2071228" cy="23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il çıkaran bebek resimler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14" y="3894074"/>
            <a:ext cx="2118321" cy="28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_7YKMpn3ziOc/TQUqYyZb9gI/AAAAAAAABCU/jNs9curhfkE/s1600/body_worl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" y="4527362"/>
            <a:ext cx="339569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agliksitesi.biz/wp-content/uploads/kulak-cinlamasi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0"/>
            <a:ext cx="2075734" cy="24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91680" y="1916832"/>
            <a:ext cx="49405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5) Duyu organlarımızdan </a:t>
            </a:r>
            <a:r>
              <a:rPr lang="tr-TR" u="sng" dirty="0" smtClean="0">
                <a:solidFill>
                  <a:schemeClr val="accent6">
                    <a:lumMod val="75000"/>
                  </a:schemeClr>
                </a:solidFill>
              </a:rPr>
              <a:t>derinin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görevi nedir?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A) tat alma	B) hissetme	C) görme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6) Aşağıdakilerden hangisi görme duyu organımızdır?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 A)		B)		C)   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://scs03.resimyukle.com/files/view/ryu.pho.img/389/23/burun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7112"/>
            <a:ext cx="792088" cy="8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sagliksitesi.biz/wp-content/uploads/kulak-cinlamas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56564"/>
            <a:ext cx="844845" cy="8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vi Göz Resimle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27" y="4456564"/>
            <a:ext cx="877118" cy="8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508708" y="2515756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5364088" y="4456564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9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691680" y="1196752"/>
            <a:ext cx="430053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7) İşitme duyu organımız …………..’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dır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A) kulak	B) burun	             C) göz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arenR" startAt="8"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             Yandaki görselin görevi nedir? </a:t>
            </a: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                   A) işitmek</a:t>
            </a: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    B) koku almak</a:t>
            </a: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    C) hissetmek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http://scs03.resimyukle.com/files/view/ryu.pho.img/389/23/burun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91703"/>
            <a:ext cx="792088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987824" y="4280819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1943708" y="2060848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63688" y="1772816"/>
            <a:ext cx="70952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9) Aşağıdakilerden hangisi görme organıdır?</a:t>
            </a:r>
          </a:p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A ) BURUN        B ) KULAK       C ) GÖZ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10) Aşağıdakilerden hangisi vücudumuzu elbise gibi saran duyu organımızdır?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  A)                     B)                          C ) 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://scs03.resimyukle.com/files/view/ryu.pho.img/389/23/burun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14084"/>
            <a:ext cx="79208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3.gstatic.com/images?q=tbn:ANd9GcTtYR-PhOi_jvlepLm0lS00V5Q6C3yLneeRKKLYtgwqExwCKCJLG23e5j8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05" y="411408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ailce.com/wp-content/uploads/2011/03/deri_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86092"/>
            <a:ext cx="12241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951254" y="2348880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5131274" y="4293096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1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69269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arrington" pitchFamily="82" charset="0"/>
              </a:rPr>
              <a:t>hazIrlayanlar</a:t>
            </a:r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arrington" pitchFamily="82" charset="0"/>
              </a:rPr>
              <a:t>:</a:t>
            </a:r>
            <a:endParaRPr lang="tr-T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arrington" pitchFamily="82" charset="0"/>
            </a:endParaRPr>
          </a:p>
          <a:p>
            <a:pPr algn="ctr"/>
            <a:r>
              <a:rPr lang="tr-T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arrington" pitchFamily="82" charset="0"/>
              </a:rPr>
              <a:t> NAZAN GÖKŞEN</a:t>
            </a:r>
          </a:p>
          <a:p>
            <a:pPr algn="ctr"/>
            <a:r>
              <a:rPr lang="tr-T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arrington" pitchFamily="82" charset="0"/>
              </a:rPr>
              <a:t>VE</a:t>
            </a:r>
          </a:p>
          <a:p>
            <a:pPr algn="ctr"/>
            <a:r>
              <a:rPr lang="tr-T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arrington" pitchFamily="82" charset="0"/>
              </a:rPr>
              <a:t>BUSE AYDIN</a:t>
            </a:r>
          </a:p>
        </p:txBody>
      </p:sp>
      <p:pic>
        <p:nvPicPr>
          <p:cNvPr id="3" name="Picture 2" descr="ay yıldız, hareketli, kalp">
            <a:hlinkClick r:id="rId3" tooltip="ay yıldız, hareketli, kal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6312"/>
            <a:ext cx="35559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2">
                    <a:lumMod val="75000"/>
                  </a:schemeClr>
                </a:solidFill>
                <a:latin typeface="Script MT Bold" pitchFamily="66" charset="0"/>
              </a:rPr>
              <a:t>Duyu organlarımızı tanıyalım.</a:t>
            </a:r>
          </a:p>
          <a:p>
            <a:r>
              <a:rPr lang="tr-TR" sz="3600" dirty="0" smtClean="0">
                <a:solidFill>
                  <a:schemeClr val="tx2">
                    <a:lumMod val="75000"/>
                  </a:schemeClr>
                </a:solidFill>
                <a:latin typeface="Script MT Bold" pitchFamily="66" charset="0"/>
              </a:rPr>
              <a:t> Duyu organlarımız beş tanedir.</a:t>
            </a:r>
          </a:p>
          <a:p>
            <a:r>
              <a:rPr lang="tr-TR" sz="3600" dirty="0" smtClean="0">
                <a:solidFill>
                  <a:schemeClr val="tx2">
                    <a:lumMod val="75000"/>
                  </a:schemeClr>
                </a:solidFill>
                <a:latin typeface="Script MT Bold" pitchFamily="66" charset="0"/>
              </a:rPr>
              <a:t>Duyu organlarımızın çoğu baş kısmında toplanmıştır.</a:t>
            </a:r>
          </a:p>
          <a:p>
            <a:endParaRPr lang="tr-TR" sz="3600" dirty="0">
              <a:solidFill>
                <a:schemeClr val="tx2">
                  <a:lumMod val="75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361656" cy="941472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Script MT Bold" pitchFamily="66" charset="0"/>
              </a:rPr>
              <a:t>Duyu  </a:t>
            </a:r>
            <a:r>
              <a:rPr lang="tr-TR" sz="2800" i="1" dirty="0" err="1" smtClean="0">
                <a:solidFill>
                  <a:schemeClr val="accent1">
                    <a:lumMod val="75000"/>
                  </a:schemeClr>
                </a:solidFill>
                <a:latin typeface="Script MT Bold" pitchFamily="66" charset="0"/>
              </a:rPr>
              <a:t>organlarIm</a:t>
            </a:r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  <a:latin typeface="Script MT Bold" pitchFamily="66" charset="0"/>
              </a:rPr>
              <a:t>Iz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Script MT Bold" pitchFamily="66" charset="0"/>
              </a:rPr>
              <a:t>  kaç  </a:t>
            </a:r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  <a:latin typeface="Script MT Bold" pitchFamily="66" charset="0"/>
              </a:rPr>
              <a:t>tanedİr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Script MT Bold" pitchFamily="66" charset="0"/>
              </a:rPr>
              <a:t> ?</a:t>
            </a:r>
            <a:endParaRPr lang="tr-TR" sz="2800" dirty="0">
              <a:solidFill>
                <a:schemeClr val="accent1">
                  <a:lumMod val="75000"/>
                </a:schemeClr>
              </a:solidFill>
              <a:latin typeface="Script MT Bold" pitchFamily="66" charset="0"/>
            </a:endParaRPr>
          </a:p>
        </p:txBody>
      </p:sp>
      <p:pic>
        <p:nvPicPr>
          <p:cNvPr id="4098" name="Picture 2" descr="http://duyuorgnlr.wikispaces.com/space/showlogo/1300388205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1907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tr-TR" sz="3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Script MT Bold" pitchFamily="66" charset="0"/>
              </a:rPr>
              <a:t>Göz görme organıdır.</a:t>
            </a:r>
          </a:p>
          <a:p>
            <a:endParaRPr lang="tr-TR" sz="3600" dirty="0">
              <a:solidFill>
                <a:schemeClr val="accent4">
                  <a:lumMod val="75000"/>
                  <a:lumOff val="25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dirty="0" smtClean="0">
                <a:solidFill>
                  <a:schemeClr val="bg2"/>
                </a:solidFill>
                <a:latin typeface="Script MT Bold" pitchFamily="66" charset="0"/>
              </a:rPr>
              <a:t>göz</a:t>
            </a:r>
            <a:endParaRPr lang="tr-TR" sz="4400" dirty="0">
              <a:solidFill>
                <a:schemeClr val="bg2"/>
              </a:solidFill>
              <a:latin typeface="Script MT Bold" pitchFamily="66" charset="0"/>
            </a:endParaRPr>
          </a:p>
        </p:txBody>
      </p:sp>
      <p:pic>
        <p:nvPicPr>
          <p:cNvPr id="1026" name="Picture 2" descr="Mavi Göz Resim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095624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sanmucizesi.com/bolum3/res/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5"/>
            <a:ext cx="4150544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tr-TR" sz="3600" dirty="0" smtClean="0">
                <a:solidFill>
                  <a:schemeClr val="tx2">
                    <a:lumMod val="50000"/>
                  </a:schemeClr>
                </a:solidFill>
                <a:latin typeface="Script MT Bold" pitchFamily="66" charset="0"/>
              </a:rPr>
              <a:t>Koku alma organımızdır.</a:t>
            </a:r>
          </a:p>
          <a:p>
            <a:endParaRPr lang="tr-TR" sz="3600" dirty="0" smtClean="0">
              <a:solidFill>
                <a:schemeClr val="tx2">
                  <a:lumMod val="50000"/>
                </a:schemeClr>
              </a:solidFill>
              <a:latin typeface="Script MT Bold" pitchFamily="66" charset="0"/>
            </a:endParaRPr>
          </a:p>
          <a:p>
            <a:endParaRPr lang="tr-TR" sz="3600" dirty="0">
              <a:solidFill>
                <a:schemeClr val="tx2">
                  <a:lumMod val="5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7030A0"/>
                </a:solidFill>
                <a:latin typeface="Script MT Bold" pitchFamily="66" charset="0"/>
              </a:rPr>
              <a:t>burun</a:t>
            </a:r>
            <a:endParaRPr lang="tr-TR" sz="3600" dirty="0">
              <a:solidFill>
                <a:srgbClr val="7030A0"/>
              </a:solidFill>
              <a:latin typeface="Script MT Bold" pitchFamily="66" charset="0"/>
            </a:endParaRPr>
          </a:p>
        </p:txBody>
      </p:sp>
      <p:pic>
        <p:nvPicPr>
          <p:cNvPr id="2050" name="Picture 2" descr="http://scs03.resimyukle.com/files/view/ryu.pho.img/389/23/burun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89" y="3356992"/>
            <a:ext cx="2880320" cy="29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N2HkPJelcaQKTJ4Tw6muFxp6-xAXaL53d6CkWkS1AS4Q8PTDr_bdoelDn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0987"/>
            <a:ext cx="2703042" cy="30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70006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Tat alma organıdır.</a:t>
            </a:r>
            <a:endParaRPr lang="tr-TR" sz="3600" dirty="0">
              <a:solidFill>
                <a:schemeClr val="accent2">
                  <a:lumMod val="75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  <a:latin typeface="Script MT Bold" pitchFamily="66" charset="0"/>
              </a:rPr>
              <a:t>dil</a:t>
            </a:r>
            <a:endParaRPr lang="tr-TR" sz="3600" dirty="0">
              <a:solidFill>
                <a:schemeClr val="accent1"/>
              </a:solidFill>
              <a:latin typeface="Script MT Bold" pitchFamily="66" charset="0"/>
            </a:endParaRPr>
          </a:p>
        </p:txBody>
      </p:sp>
      <p:pic>
        <p:nvPicPr>
          <p:cNvPr id="3074" name="Picture 2" descr="http://t3.gstatic.com/images?q=tbn:ANd9GcTtYR-PhOi_jvlepLm0lS00V5Q6C3yLneeRKKLYtgwqExwCKCJLG23e5j8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4572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adinlarvesaglik.net/wp-content/uploads/2011/08/d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39281"/>
            <a:ext cx="1949201" cy="29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l çıkaran bebek resimler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2118321" cy="28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11762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cript MT Bold" pitchFamily="66" charset="0"/>
              </a:rPr>
              <a:t>İşitme organımızdır</a:t>
            </a:r>
            <a:endParaRPr lang="tr-TR" sz="3600" dirty="0">
              <a:solidFill>
                <a:schemeClr val="tx2">
                  <a:lumMod val="60000"/>
                  <a:lumOff val="4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FF00"/>
                </a:solidFill>
                <a:latin typeface="Script MT Bold" pitchFamily="66" charset="0"/>
              </a:rPr>
              <a:t>kulak</a:t>
            </a:r>
            <a:endParaRPr lang="tr-TR" sz="3600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pic>
        <p:nvPicPr>
          <p:cNvPr id="2050" name="Picture 2" descr="http://www.hastalikrehberi.net/wp-content/uploads/2010/02/kula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09964"/>
            <a:ext cx="3267075" cy="24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agliksitesi.biz/wp-content/uploads/kulak-cinlamas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02323"/>
            <a:ext cx="2075734" cy="24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229600" cy="4075176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3600" dirty="0" smtClean="0">
                <a:latin typeface="Script MT Bold" pitchFamily="66" charset="0"/>
              </a:rPr>
              <a:t>Vücudumuzu zararlı etkenlerden korur</a:t>
            </a:r>
            <a:r>
              <a:rPr lang="tr-TR" sz="3600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3600" dirty="0" smtClean="0">
                <a:latin typeface="Script MT Bold" pitchFamily="66" charset="0"/>
              </a:rPr>
              <a:t>Vücudumuzu elbise gibi sarar.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3600" dirty="0" smtClean="0">
                <a:latin typeface="Script MT Bold" pitchFamily="66" charset="0"/>
              </a:rPr>
              <a:t>Eğer derimiz olmasaydı kaslarımız görünürdü. (Resimler </a:t>
            </a:r>
            <a:r>
              <a:rPr lang="tr-TR" sz="3600" dirty="0" err="1">
                <a:latin typeface="Script MT Bold" pitchFamily="66" charset="0"/>
              </a:rPr>
              <a:t>B</a:t>
            </a:r>
            <a:r>
              <a:rPr lang="tr-TR" sz="3600" dirty="0" err="1" smtClean="0">
                <a:latin typeface="Script MT Bold" pitchFamily="66" charset="0"/>
              </a:rPr>
              <a:t>odyworld</a:t>
            </a:r>
            <a:r>
              <a:rPr lang="tr-TR" sz="3600" dirty="0" smtClean="0">
                <a:latin typeface="Script MT Bold" pitchFamily="66" charset="0"/>
              </a:rPr>
              <a:t> sergisinden alınmıştır.)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5"/>
                </a:solidFill>
                <a:latin typeface="Script MT Bold" pitchFamily="66" charset="0"/>
              </a:rPr>
              <a:t>deri</a:t>
            </a:r>
            <a:endParaRPr lang="tr-TR" sz="3600" dirty="0">
              <a:solidFill>
                <a:schemeClr val="accent5"/>
              </a:solidFill>
              <a:latin typeface="Script MT Bold" pitchFamily="66" charset="0"/>
            </a:endParaRPr>
          </a:p>
        </p:txBody>
      </p:sp>
      <p:pic>
        <p:nvPicPr>
          <p:cNvPr id="1026" name="Picture 2" descr="http://4.bp.blogspot.com/_7YKMpn3ziOc/TQUqYyZb9gI/AAAAAAAABCU/jNs9curhfkE/s1600/body_worl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39569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ilce.com/wp-content/uploads/2011/03/deri_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53" y="4364910"/>
            <a:ext cx="3333750" cy="21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_7YKMpn3ziOc/TQUqFWBwAKI/AAAAAAAABCM/86HeynPCvKU/s1600/Bodyworlds-243x4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4910"/>
            <a:ext cx="1391072" cy="22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1640" y="1004535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1)İşitme duyu organımız aşağıdakilerden hangisidir?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A)		      B)		  C)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4" descr="http://www.insanmucizesi.com/bolum3/res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1512168" cy="8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cs03.resimyukle.com/files/view/ryu.pho.img/389/23/burun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18260"/>
            <a:ext cx="792088" cy="8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agliksitesi.biz/wp-content/uploads/kulak-cinlamas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99800"/>
            <a:ext cx="844845" cy="8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547664" y="3717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2)Dilin görevi aşağıdakilerden hangisidir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   A)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hissetmek</a:t>
            </a: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B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) tat almak</a:t>
            </a: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   C) koku almak</a:t>
            </a:r>
          </a:p>
        </p:txBody>
      </p:sp>
      <p:sp>
        <p:nvSpPr>
          <p:cNvPr id="8" name="Oval 7"/>
          <p:cNvSpPr/>
          <p:nvPr/>
        </p:nvSpPr>
        <p:spPr>
          <a:xfrm>
            <a:off x="5098524" y="1610172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1763688" y="4581128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0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547664" y="1196752"/>
            <a:ext cx="55018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3) « koku alma » duyu organımız aşağıdakilerden hangisidir?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 A)burun	B)deri	     C)dil 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63688" y="3068960"/>
            <a:ext cx="5007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4)Tat alma duyu organımız aşağıdakilerden hangisidir?</a:t>
            </a:r>
          </a:p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A)		B)		       C)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http://t3.gstatic.com/images?q=tbn:ANd9GcTtYR-PhOi_jvlepLm0lS00V5Q6C3yLneeRKKLYtgwqExwCKCJLG23e5j8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00" y="4226936"/>
            <a:ext cx="94510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vi Göz Resimle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31040"/>
            <a:ext cx="138968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mailce.com/wp-content/uploads/2011/03/deri_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242736"/>
            <a:ext cx="1320997" cy="10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775540" y="2367640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1750760" y="4255816"/>
            <a:ext cx="360040" cy="289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5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Özel 1">
      <a:dk1>
        <a:srgbClr val="92D050"/>
      </a:dk1>
      <a:lt1>
        <a:srgbClr val="FFC9E6"/>
      </a:lt1>
      <a:dk2>
        <a:srgbClr val="4B98FF"/>
      </a:dk2>
      <a:lt2>
        <a:srgbClr val="D519FF"/>
      </a:lt2>
      <a:accent1>
        <a:srgbClr val="FF388C"/>
      </a:accent1>
      <a:accent2>
        <a:srgbClr val="0192CD"/>
      </a:accent2>
      <a:accent3>
        <a:srgbClr val="FF388C"/>
      </a:accent3>
      <a:accent4>
        <a:srgbClr val="002060"/>
      </a:accent4>
      <a:accent5>
        <a:srgbClr val="E9A151"/>
      </a:accent5>
      <a:accent6>
        <a:srgbClr val="FF0000"/>
      </a:accent6>
      <a:hlink>
        <a:srgbClr val="17BBFD"/>
      </a:hlink>
      <a:folHlink>
        <a:srgbClr val="FF79C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236</TotalTime>
  <Words>183</Words>
  <Application>Microsoft Office PowerPoint</Application>
  <PresentationFormat>Ekran Gösterisi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BlackTie</vt:lpstr>
      <vt:lpstr>PowerPoint Sunusu</vt:lpstr>
      <vt:lpstr>Duyu  organlarImIz  kaç  tanedİr ?</vt:lpstr>
      <vt:lpstr>göz</vt:lpstr>
      <vt:lpstr>burun</vt:lpstr>
      <vt:lpstr>dil</vt:lpstr>
      <vt:lpstr>kulak</vt:lpstr>
      <vt:lpstr>deri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23</cp:revision>
  <dcterms:created xsi:type="dcterms:W3CDTF">2012-01-25T09:28:49Z</dcterms:created>
  <dcterms:modified xsi:type="dcterms:W3CDTF">2012-01-25T13:31:26Z</dcterms:modified>
</cp:coreProperties>
</file>