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7282F-3F50-4D0F-8D97-051E795C586C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286CC-B23C-42D0-A918-1442B6774C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10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86CC-B23C-42D0-A918-1442B6774C8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7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13" name="chimes.wav"/>
          </p:stSnd>
        </p:sndAc>
      </p:transition>
    </mc:Choice>
    <mc:Fallback>
      <p:transition spd="slow">
        <p:checker/>
        <p:sndAc>
          <p:stSnd>
            <p:snd r:embed="rId13" name="chimes.wav"/>
          </p:stSnd>
        </p:sndAc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www.resimrehberi.com/resimleri/7967/Renault-Megane-super-tasarim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159521" y="1700808"/>
            <a:ext cx="682109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HAYVALARIN</a:t>
            </a:r>
          </a:p>
          <a:p>
            <a:pPr algn="ctr"/>
            <a:r>
              <a:rPr lang="tr-T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YAŞAM ALANLARI</a:t>
            </a:r>
          </a:p>
          <a:p>
            <a:pPr algn="ctr"/>
            <a:r>
              <a:rPr lang="tr-T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VE</a:t>
            </a:r>
            <a:endParaRPr lang="tr-TR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BESLENMELERİ </a:t>
            </a:r>
            <a:endParaRPr lang="tr-TR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62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KURBAĞA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20" name="Picture 4" descr="http://t0.gstatic.com/images?q=tbn:ANd9GcTcgpDSTrT0jmsupTasQ1lzowsV7RcKDstNObwOavwcJjJtP_Ep2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520280" cy="223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48" y="1628801"/>
            <a:ext cx="3621222" cy="230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547578"/>
            <a:ext cx="1188223" cy="103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39" y="4734127"/>
            <a:ext cx="1512425" cy="75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21" y="4547578"/>
            <a:ext cx="1518059" cy="113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787773" y="355028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Sazlık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7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KOYUN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895350" algn="l"/>
              </a:tabLst>
            </a:pP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19"/>
            <a:ext cx="2592288" cy="175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koyun yavrus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1670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t3.gstatic.com/images?q=tbn:ANd9GcTnFStOJDP7dXtNY6ImW9zIC1Qc582nGV9br_wqRLS0LVs0sIyX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3310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364088" y="357301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Ağıl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5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 descr="http://t1.gstatic.com/images?q=tbn:ANd9GcQYCYTnxZAarwGnBUCcjnniXhNZmMHbG4Qi92m7W2lgDbk1468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664296" cy="19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2.gstatic.com/images?q=tbn:ANd9GcRpepsjqlcV_Gacd4QEkLfYu0wgDtsuB3fv44iqgfBX8MjX5h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2736304" cy="19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t3.gstatic.com/images?q=tbn:ANd9GcQ92mx_Ci4aQDSVEM3XvqC9y6LYJa3VF1cdno2Y5KNUSsY57hp2L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11" y="436510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732239" y="3764683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Ağaç dalı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399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LEYLEK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 descr="http://www.birtonresim.com/wp-content/uploads/2010/08/Leylekler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43" y="1628800"/>
            <a:ext cx="302610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t2.gstatic.com/images?q=tbn:ANd9GcQVq5sjDktBEWZBG1cGgwoEJFMg2VfOwm20S6HN24kYVK7qfS9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3" y="1628800"/>
            <a:ext cx="305519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www.lezzetvadisi.com/files/Akya_1%20lezzet%20vadi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83506" y="4900449"/>
            <a:ext cx="1479375" cy="6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etkinilaclama.net/images/bocekilaclam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2148978" cy="17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413438" y="3635732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Çatılara ve Bacalara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4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628800"/>
            <a:ext cx="338437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icsturkey.com/galeri/18716067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55232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516216" y="3546187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Ahır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t3.gstatic.com/images?q=tbn:ANd9GcRTmNpn8tYyjRUUgTq_NvpXdE3ALylIrcdq8ctYKdONP3h6b8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90" y="4570462"/>
            <a:ext cx="2466975" cy="172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Qd048hRvQtntwteg5OzUPc7HHcwYj3CeILJtdRp3YlZis8Pvtbc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70463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2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YILAN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6" name="Picture 4" descr="http://t2.gstatic.com/images?q=tbn:ANd9GcRea9qWiDnPQNpw42zmX8sItlPUfR4LMnJNa7CME5sTGyuXJb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60" y="1641210"/>
            <a:ext cx="3168352" cy="216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1.gstatic.com/images?q=tbn:ANd9GcSGQD3e9aVgoh5IgFI1kvzElKCQYjTJLr-Dz7EGh4Q7Dlkdsxm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25305"/>
            <a:ext cx="2059856" cy="18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3.gstatic.com/images?q=tbn:ANd9GcSA2LiuhHV9CfkD4o0ILk6yu8p0szMRElqN214vUnnFLrRVC0qcP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7" y="1623466"/>
            <a:ext cx="3202260" cy="216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450160" y="339720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Toprak altı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8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FİL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http://t1.gstatic.com/images?q=tbn:ANd9GcTgRbSeeWqGOWBYQaZn2pEJHKCM7GJ7fNEa5KYCn-ZJDMuFr0L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1625377"/>
            <a:ext cx="273630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QDzjnPy7U_WnbK3bile-UclB4QAerjVlgXOmUPpBqnT0FBjw7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9" y="1625377"/>
            <a:ext cx="28803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axxi.com/fotoritim/fotoritim/gorsel/dosya/1230399696dsc0021-2-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62" y="3773413"/>
            <a:ext cx="5429250" cy="251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51062" y="592093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92D050"/>
                </a:solidFill>
              </a:rPr>
              <a:t>Orman</a:t>
            </a:r>
            <a:endParaRPr lang="tr-T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7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HAZIRLAYAN: </a:t>
            </a:r>
            <a:br>
              <a:rPr lang="tr-TR" dirty="0" smtClean="0"/>
            </a:br>
            <a:r>
              <a:rPr lang="tr-TR" dirty="0" smtClean="0"/>
              <a:t>NAZAN GÖKŞEN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17567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tr-TR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VALİ  TEOMAN  İLKÖĞRETİM  OKULU ÖĞRETMENİ   /  ANTAKYA</a:t>
            </a: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93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applause.wav"/>
          </p:stSnd>
        </p:sndAc>
      </p:transition>
    </mc:Choice>
    <mc:Fallback>
      <p:transition spd="slow">
        <p:checker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KÖPEK</a:t>
            </a:r>
            <a:endParaRPr lang="tr-TR" dirty="0"/>
          </a:p>
        </p:txBody>
      </p:sp>
      <p:pic>
        <p:nvPicPr>
          <p:cNvPr id="1026" name="Picture 2" descr="Uyuyan Yavru Köp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14325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yildizpark.net/images/kulub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316045" cy="26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ealthylifecarenews.com/wp-content/uploads/2010/11/B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5775"/>
            <a:ext cx="2520280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742056" y="3986238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tx1">
                    <a:lumMod val="75000"/>
                  </a:schemeClr>
                </a:solidFill>
              </a:rPr>
              <a:t>Kulübe</a:t>
            </a:r>
            <a:endParaRPr lang="tr-T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1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3" name="chimes.wav"/>
          </p:stSnd>
        </p:sndAc>
      </p:transition>
    </mc:Choice>
    <mc:Fallback>
      <p:transition spd="slow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KEDİ</a:t>
            </a:r>
            <a:endParaRPr lang="tr-TR" dirty="0"/>
          </a:p>
        </p:txBody>
      </p:sp>
      <p:pic>
        <p:nvPicPr>
          <p:cNvPr id="2050" name="Picture 2" descr="http://www.thewallpapers.us/data/media/126/kedi-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IUExQSFBQUFxcUFBcVFhUXFxUXFxQXFBQUFRYXHCYeFxkkGRQUHy8gIycpLCwsFR4xNTAqNSYrLCkBCQoKDgwOFw8PFykeHBwsKSkpKSkpKSkpKSkpKSwsKSkpKSkpKSkpKTUpKSkpKikpKSwpKSkpKSwpKSksKSwpKf/AABEIAMIBBAMBIgACEQEDEQH/xAAbAAACAgMBAAAAAAAAAAAAAAACAwABBAUGB//EAD0QAAECAwQHBgQFAwQDAAAAAAEAAgMRIQQxQVEFBhJhcYGRIqGxwdHwEzJC4QdSYnLxFYKSIyQzshSi0v/EABoBAQEBAQEBAQAAAAAAAAAAAAABAgMFBAb/xAAlEQEAAgICAgICAgMAAAAAAAAAAQIDEQQhEjEFUSJBFTITFGH/2gAMAwEAAhEDEQA/APOg1FsqmoyFltQCsK1YQRoVlXJWTRBQVyVyV7KANlSSNrVezuQLAUAWZB0dEf8AKx54BbCHqpHd9IHE+iDSgKSXSwtSYhvc0cASslmohN73cm/dNq5KSqS7ZmoQxc/uThqA3N3X7KbHCSUDV3h/D9v6uv2QO/D8Zu6/ZXY4chUQuyiag5Od3FY0TUV+Duo+6bHKyVELoX6nRhkeo8lhxtXo7b2HlJBqZKpLLi2B7b2PHEFJLUCpKimbCrZQK2VSNzFRCAEJCMhUSgW5DJM2VUlUL2VEclEDg1FJQIwOqgENRyoiDFeygABEAnQrM55k0EnIBdJozU1zpGIf7W3y3nDkiuYZDJIABJyE1srNq1Hf9GyD+andevQbBoBkMdlob49StpDsjQszI4qwaigyMRxO4CQ9V0Nj1WhMuY3jeepW6a0KyVnYxWaOaME5lmaMAmqkRQhBFIZKK0VUlYUkrLVBWaoom4oXXKiFU5qJwVD7IAMIFLdZWnAJzcVU6oMN+jGnBYFp1chuva08gtyqKDjrZqRDNwLf2nyK0tr1Nit+Qh240PovS50S4sEFXaPHLZYnwzJ7S3iPO5YpC9ej6LBBBqMjVctpfU1pm6F2Tfsm48MlrY4gtVSWVabG6G4te0tIz8UhzVQqSByaWKi1ApRGWqKhwCNpmVOCJraKCwFstD6GdHdSjQe0703pOjNHGNEDRjUmVwxXo+j9HthtDWiQCBei9CMhABolmcTzW3gwgAJIITZ0G/uToNQR7mFhTYdVYHihhPrx8VMT1UBYlWblHGoUkgpWoFCgsK1SsIaQq1ZCEIIL1TxerxUcEVWAUkrFyjwgGGL0OKY0US3YoBleo9FiN4QnDigEeZVE0PIos+KGXmEEN/GfhNJiMBvTXOow8J+BQPFH7gP+x9URptKaKZEbsvAIwOIOYK4LS+gnwHV7TT8rvI5FenxDUg5rDtlibEa5rhMFbiUl5S6GhcxbTTGjDBiFhuvacwtaQqFEFWmEcFSBwaiCm1dRBaHyY41u6IO41EsAMJ0WnbJA3BtB3zK6eK6QWl1IZ/s4Usjj+orbW4yA41WWpjUmWcyI98e6SzbnnfX1WvYaA+8j4BbC0CjHcuqhKSk/jXmid83EKohm0HJFEvac/P8AhREifTxkiQxbhxVgIqNKsqNQk1RRS3URBUFAirnRUrCoImkUcqmrJuQViriFVio81CKKdEsi9G5LzQUD8vFR2PFW4eI81HCruSAD9XFULjuKjjeoyof7wQBEHZO4n1UeJh29s/NEw/NwB99Etp7I/Ye5GWPbBf8Au8poIdaZXpsVsy0Zu7tlY9kiVcd6qS0WuVgnB25VYe40K4RxXpWtbv8AaxTLDzC84IWoNdFzCiPY4KKhobS9J0jD/wBJ/BZDRumhtMObXDMIke3d/h7ag+zbNJtPc4THfNbzSEPs4UXnn4b6U2IgYbn9g8fpPWnNeox7PMEZhYdckanbAs9W8j6rYRjODPKq11hEnSOcu4rObEHwXTMpAgngjOpnocN0wo09kZgrlLTryxlIbds3TNGz3YlKsWvc5iLD2QcW1lxBrJZ2+mOLk1vTtH3c1T4gmarjtL68ULYIv+p3kMea5a06Re8ze9zicyp5O2PhXt3PT1pjkJfI5LymBpWKz5XvHBx9UMe3vfVz3O4klTydY+Pnft6jF0lDb80Rg4uHqsYayWcU+Kzv9F5eXogVPJ1r8dX9y9Wg6Yguuiw/8h4IYmm4LT2osMf3A+C8smVAc08pWPjo37epQNOQHu2WxWE5Tl0nfyWdkvG3x9ly6LRmt0aG3Zo8SptTpzFZbirFnPJ8fMf0l6CHVUce1yXCDXeMPph9D6ohrxENdhk5b08ocP8ARy/TunFBPxXmVs1ijuNYrhuaZAcJKM1itAFIr+70Tyh0/j7/AG9LLu9yIuq7kvN4ettoaR/qTlmAVsbJr44T+JDDp4tMu4zVi0Od+Fkq7N58FcG5593SXJnXps/+J3+Qn4LaaN1lhRG7IOy8m51JzOBxV3DjbjZK+4baHe79o80mGbhuPePsjhuq/wDaEppqOB8Cq4amELqk5NJ/9QkWCAQ2Zx9hHslziMCGzPKcuoCy2sABJNBjcKb1WPc6czrzaNmz7GL3ADlU+C4FxktprVpr/wAi0U+Rvy8BWfM16LUlnsyWobyR46gO0ooWnNRVyZbWzxRS4KtkHluRINRYo3worsg7xuK9p1e0m20wGvn2hR8jUHHrQ8yvFdItlGJrUA+S3+qesbrNEBvaZBwzHrUyKw++Mf8AlxvUrTZ5EOGY2lxOuGmnbboDXdmc3y+o3yO4DBegWO0MjMD2EOa7HLMHJclrRqdtExYIk76m4O3jI+Kk+mONNaZPzcU0I+XekxJtJBBBFCDgclGRly0/SRqYjTIEIZBUYE9ygdPejAUlrUMd0MhAXLLfF2RmVTLOX1MgqaYrBVMknGzOGSWWnIqNRCiUTQhDSUZCikxWzmOallfTgjN430QWUTLhvV/STHYmtmTkmk0RuEljRnYdUC9qZ3JhKCclRKrKOKoOUEIovhIzrYmlMbESwilPcouuu3QaI1mdD7L5uaaTxAzniF1cGL8SRZWeO7PvXG6B1cfHIJm2GDV2Jl+XfvuXoejtHthtDGCQFB7xXWNvB5s08ointdns8hIdVyWu2sgaDBhnc8jH9A81na161thNdChHtXOcMNzT+bwXmlpilxmVd7Tj4NR5WKg1c4+6lZBalWH6jwkslwXSHx5p3Yknh1Vq3AZBRHE5oP3TAzHPer+HiK53oww5Gfcg0+l2dphzBHmlwis7S8E/DByIPK7zC18NYenxJ6dRq3rO+zOzafmBuI8jvXqOjdMQrSzaYa/U0/M3iMeIXiDFsdHaSfCcHNcQRcRQjos+n1ZONXJG46l6bp3VWHHmflfgRjuIxXDW7V50J0ntO4i48D5LsNA66siANj9h35xcf3D6eNy6S06PbEbUNe08wRgQR5JqJfLTNl41vG3p45aIMNlBPawANUv/AMZ8vVdrpLUrYm6D2sS0/NyJv4Lnop2SQQWkXgiXcsTGnr4c9MvcS1TS4GrUz4rTm08Fn7YQkDd3LL64hhsth/cE5lqab796MloxA6JLosM5clA0sBQPgpExhPoUTY5Ge9DZUVtRxCuxw+05MiPDhvVtiBoOBnU5DDmrBI4gwbzOSV8ABIi23BtAscuJRmZZoaDcEwABYIBzVOcd6rO2TEtFZJZelAHALMsGiIkZwDGknuHE4BNM2yRWNyS12AXU6v6oGJJ8UbLLwMXegW60BqbDgydEk99+4cPVb622yHAbtRCBk0XulkFuK/byc/MtefDGbBgNY3BrG8AJDwC5DWbXISMOCSG4uFC7cPyjfetZrDrW+MSB2WYNF39x+ormIr53q7MPF1+V+5BaIxdUrFiJr3rGiOVh3ydQytHs7PEnyHksgt5+SqxQ+w2mdec/NMLL/W9dIeFkndpAR7mooYeXgrRhkNBGF+6aNh4THvqrBp74yVjLz70CLa3aY8HEHG6QnzqAtBCPvkupABvvMt65uJD2HOGRI71mX3cSe9GwintISIAnPcnMXOXtVZMCIW1BIXTaA1riQSAHdnFrqtPAYHeFy8NOYFPTpbHW8atD1zRusMGPKZ+G/IkSPA3FXpjV6HHEntrg4UcOfqvLYFpc03rqdC64xIcgTttH0uw/a68J5fbzsvBtWfLFLW6a1ViwZuYDEZ+kdocR6LmnvcaAFexWPTUCP9Ww/wDK6kzuNxWNpLVZj67Mj+Zvpimon0uLm5Mf45IeVQrOJ9qpTpgCgqui0tqvFb8gDxuoemK0X9OiVDmlsr9oEfys609GnJx2jqWL8QkynJKMQTNSU99i3kpZsnJG/KJKdF3dUqM8uMyss2OSpticRMCapNv+sGSZDWwGgY5AIhuk4yBkZHmtro7U2M69uzvdRHGc1I7mWhEFxWRYtGxIh2WQy7h5m4LvdH6isEtsl5xFzfuukhWKHBbXZhtHAT9VrxfFk58eqduO0TqHcYzv7WnxdeeAXXWXRcOCygaxo5c5rX6Q1whwwRCG2fzGjR5lcfpfWSJFNXkjK5o4C7nenlEenCMGfP3fqHS6Z1xZCBbB7RxeZy/tGJ3mi4TSOlXxXFziSTfvWPFcSZmZKWQp7ehi49MUdeynEpTx7xTXPSnqw3YmIVjRW0WREKSwTe0ZkLcPkzT1LbQ2Sa0XUHLNU5m7umnmU/ZQPE/5l5LbwpnclCGMJ9Com7cqTI4EeiiIcRx4eXWqIQjTu97vJWG/z7xTmgj3NAPwqYVWi0vBk8mV8jzlI+A6rfsdQ3U9j3vWJpOyhzRmPP7yUl9HHt43aeyVJ3hG0pdko4T4Jj2ycRcuT9DSNwcwpzHJEE0Kcw1WZdoZEEgpobJYsEyfJZkYLMy6RDIhWsi9b3Rms8WHINedkfS7tN6YclzTXURtKhbFW8atD0Kz64Q3y+LDlvbUdDKS2EK0WaLRrgTg0ivQrzSFHuvXZfh9A24sRx+loA4uPoO9brM+nlcrh0xUm9em9ZqtZ3A7UJszkAD3LCj6k2efy0zBNF1T4OSAwQbua6PGjLePUuZZqVBYB2A44TqTuW1sGrMFkiWMmP0iQ9U/R+ihDc9xLnbWLiTIYNry5SWe+IFYLZbTPtj2qzTbICUrloo+sFnhzHac4UIAxyJK6IE5FeYa6wjDtTwKAgOywkR1CzadPo4mKuW+rNppDXR1zA2GN9T307ly9s0u55mS5xzcSVrnPKB3uq59y9/Hx6Y4/GBRY5deUhw4ogqe7JV2mCylvkiBnepHMm4IxPpjzQOPv7osPVKiFbhxkt7kWjYW1Eng2vM3efRLd9luNH2bZYJg7Rqed0+S3DzeXfxgc5ZjFC8CSY6Gc5C5C5vE76LTyA/DKiImVwpw+yiDKY/j1TGmc6HuyUuz5nqjYQSaVGJylgZoK2ZSlPcZYIzBnU5TrhduU+HQevcrDD44kZeSLDT6W0WQdtgni4cDeO7osG0u7U8wF1D4RPEHH7rXWjQwdd2T1G8rE1enx+XFfxs1MC/imNMirj2N8MzIpmKiXkqdWa5y9jHkreNxJkZ0i129Z8a5a89pvcsiHEm0cPBYl9FTYRojakwzemByjcChmTpL0f8ADiTYMV2JfI8gJdxK81eZOb0Xa/hvpAfEiQXS7fbbxAk4DfLwK3R53yFZtinT0FtpncCVrdZLRFbAJhNIdMTIE3NbOpaMSts4HBYukrSyFDc+IaNFfQb11fmojcxENFoqw2hkSE90R72O2i7afMSkNgEfS7dhgV0oiAfTTdVcJqhrIX2mI2If+UlzZm4hx7I5T5hdtOXDJN7dMuG2KdSZEtolXvXl/wCINqD7VSXZY0d5Neq7vWHTrLPAc8yLrmDEk3cseS8etFpc9xc4kucZneSsWn9PR+OwzNpvPpRQuUc5DENFh736RjtyCMUUNyC0FGZ9FwzkENrwuvUhuVWipHu/gr+3O8xEdlkJJas6Bo17tw3+i2Vn0e1n0gnP0y+y6xV5uXlVrHTX2DRs5Fwxo3zPNbEt5STRDlWWN43zko7v81uHk5LzedyQRdwklluflh5J7oc7zfO8dUHw7/eCORDmqJjoXuiiDLhNpuPDkEZZn4BLEHZAAkJUkBdjNZIhk3mfL0CIXdgb0YJAkJKBssxhfPhwRNOfhggpj9/BHMbxLFUScJo9ncfXh7xCNxISwZAiW6g35rWx9ENJm07O68cprZgD1lXxQzHThOazp1x5bU/rLTP0U9owcNxWOQW3gj35ro8ZXyqrGP37sFnwiX3U596+3PMickZK3rrOLiBheBySX6Nb+UAZingszj+n0U+S+4aiKaTxFeidY7SWEOaS1zXTaReCDQj34lZx0QJXu9cLpTu8Uv8Ao8vzZ3gS8lPCYdbc7HaNTHt6XofXaFFs5fFc1j4YlEbPHAtxINJb5hcRrPrU61PkJiE0gtbif1u37sFq26Kne4g4XZ3TVf0szq6l9GrUxMviw249L+U9sCE8ghwcQcJYVnPiuusH4gvawiM0vIFHNkJ8fXuXP/0a6TjLeLueKj9FYFxuvkPWoU1L6MvI4+WPyXpfTMS0O2nkbgLmjIeuK14WZ/SnU7Y6JrNEiZmSZZED31Txl0rzMOOuqta48EL1umaJaPonzKh0a38g6S8lfBn+Rr+oaUmXsKjAc80BuxoFv22ZoNA2cq0H8puznIKxRxvz7THUNDB0Q64kDhVbCHYgy7gSswwx1ur5clDw++PgVuIiHw5M98nuSWtOOeQwnjiqlK/PgE+hwu34hL+Fd4KvmJBuwxlTkh2TkQbynGFX+OHmgfQjLFELLJ3zu93oRDPLeKfZNLp8QqcZYGtUQrYyMveKikQgn7geKiB7GyvA69E0uleLt1UnaqaDwn0omtzM7857kQQfkTmZH73cEYF99cN+IkoyQoZ77hf4ogBzwCBLdoEzLdmfZlMf5GdSmAE5X96t4ur3HhiqEKef8oovhkcsrlcgJTrLjf0QuaBjjzV7AM8986T39UUYlSUuHpwVNNQL8yhY8ih57/c1HCt3vko1s0c57lBI3iU8yDkeaW0zIlxxRfEInOvdy6qm1OPXgfJWHz8/vzVQ4vpWqbtUpWfdwr5KaNgc4c91c8EJdOdO6kvJGD7AHVSQGJ6VVNhJG6W6ihcMq7suqKWI4UGOav4d2J9nkhtQO6XCSFrpY7vRWBw919FDLK6s/Ce6SLsO37mrIndX3gqLwVQFENra+dfGspHLmrd0qMO5UWZ+71RAxuvz8kNip9jxS3jC7H3hJNAGXiB3pYvq3wPTdeibA9oA8Jd+5A8E7vfT2UzY3Z76Z9yF5l73bwjMyBvGfu9G7+f481Ns7uip9b5XYinmiF7WVVYreK5zwRMMwMBglvIB86yv5oKeZGvhNRU991DdgZKIGAdrmPNHKThw8lFEQLTd7xT4I8/BRRAVoQxjdz81FEFQvMIp1dxPkooijaK9PEKrRd0/6qKI1A4TRK7DyUit7Q5+JUURSnD3yKZsilLwZq1ESAk1HNGz6ePkooijs7RkL0MRg2RQXqlEC7Tdz/8AlW0+HkVaiBhFBy8ULxV3E+CiiAI/vqhhGvvJRRA2L9XvJKaK8lFEZlH38/MpNoEpcPRWoiCcOyOHmUpiiiCSqOXggifMoogbZ7uatRRB/9k="/>
          <p:cNvSpPr>
            <a:spLocks noChangeAspect="1" noChangeArrowheads="1"/>
          </p:cNvSpPr>
          <p:nvPr/>
        </p:nvSpPr>
        <p:spPr bwMode="auto">
          <a:xfrm>
            <a:off x="63500" y="-8842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data:image/jpeg;base64,/9j/4AAQSkZJRgABAQAAAQABAAD/2wCEAAkGBhQSERIUExQSFBQUFxcUFBcVFhUXFxUXFxQXFBQUFRYXHCYeFxkkGRQUHy8gIycpLCwsFR4xNTAqNSYrLCkBCQoKDgwOFw8PFykeHBwsKSkpKSkpKSkpKSkpKSwsKSkpKSkpKSkpKTUpKSkpKikpKSwpKSkpKSwpKSksKSwpKf/AABEIAMIBBAMBIgACEQEDEQH/xAAbAAACAgMBAAAAAAAAAAAAAAACAwABBAUGB//EAD0QAAECAwQHBgQFAwQDAAAAAAEAAgMRIQQxQVEFBhJhcYGRIqGxwdHwEzJC4QdSYnLxFYKSIyQzshSi0v/EABoBAQEBAQEBAQAAAAAAAAAAAAABAgMFBAb/xAAlEQEAAgICAgICAgMAAAAAAAAAAQIDEQQhEjEFUSJBFTITFGH/2gAMAwEAAhEDEQA/APOg1FsqmoyFltQCsK1YQRoVlXJWTRBQVyVyV7KANlSSNrVezuQLAUAWZB0dEf8AKx54BbCHqpHd9IHE+iDSgKSXSwtSYhvc0cASslmohN73cm/dNq5KSqS7ZmoQxc/uThqA3N3X7KbHCSUDV3h/D9v6uv2QO/D8Zu6/ZXY4chUQuyiag5Od3FY0TUV+Duo+6bHKyVELoX6nRhkeo8lhxtXo7b2HlJBqZKpLLi2B7b2PHEFJLUCpKimbCrZQK2VSNzFRCAEJCMhUSgW5DJM2VUlUL2VEclEDg1FJQIwOqgENRyoiDFeygABEAnQrM55k0EnIBdJozU1zpGIf7W3y3nDkiuYZDJIABJyE1srNq1Hf9GyD+andevQbBoBkMdlob49StpDsjQszI4qwaigyMRxO4CQ9V0Nj1WhMuY3jeepW6a0KyVnYxWaOaME5lmaMAmqkRQhBFIZKK0VUlYUkrLVBWaoom4oXXKiFU5qJwVD7IAMIFLdZWnAJzcVU6oMN+jGnBYFp1chuva08gtyqKDjrZqRDNwLf2nyK0tr1Nit+Qh240PovS50S4sEFXaPHLZYnwzJ7S3iPO5YpC9ej6LBBBqMjVctpfU1pm6F2Tfsm48MlrY4gtVSWVabG6G4te0tIz8UhzVQqSByaWKi1ApRGWqKhwCNpmVOCJraKCwFstD6GdHdSjQe0703pOjNHGNEDRjUmVwxXo+j9HthtDWiQCBei9CMhABolmcTzW3gwgAJIITZ0G/uToNQR7mFhTYdVYHihhPrx8VMT1UBYlWblHGoUkgpWoFCgsK1SsIaQq1ZCEIIL1TxerxUcEVWAUkrFyjwgGGL0OKY0US3YoBleo9FiN4QnDigEeZVE0PIos+KGXmEEN/GfhNJiMBvTXOow8J+BQPFH7gP+x9URptKaKZEbsvAIwOIOYK4LS+gnwHV7TT8rvI5FenxDUg5rDtlibEa5rhMFbiUl5S6GhcxbTTGjDBiFhuvacwtaQqFEFWmEcFSBwaiCm1dRBaHyY41u6IO41EsAMJ0WnbJA3BtB3zK6eK6QWl1IZ/s4Usjj+orbW4yA41WWpjUmWcyI98e6SzbnnfX1WvYaA+8j4BbC0CjHcuqhKSk/jXmid83EKohm0HJFEvac/P8AhREifTxkiQxbhxVgIqNKsqNQk1RRS3URBUFAirnRUrCoImkUcqmrJuQViriFVio81CKKdEsi9G5LzQUD8vFR2PFW4eI81HCruSAD9XFULjuKjjeoyof7wQBEHZO4n1UeJh29s/NEw/NwB99Etp7I/Ye5GWPbBf8Au8poIdaZXpsVsy0Zu7tlY9kiVcd6qS0WuVgnB25VYe40K4RxXpWtbv8AaxTLDzC84IWoNdFzCiPY4KKhobS9J0jD/wBJ/BZDRumhtMObXDMIke3d/h7ag+zbNJtPc4THfNbzSEPs4UXnn4b6U2IgYbn9g8fpPWnNeox7PMEZhYdckanbAs9W8j6rYRjODPKq11hEnSOcu4rObEHwXTMpAgngjOpnocN0wo09kZgrlLTryxlIbds3TNGz3YlKsWvc5iLD2QcW1lxBrJZ2+mOLk1vTtH3c1T4gmarjtL68ULYIv+p3kMea5a06Re8ze9zicyp5O2PhXt3PT1pjkJfI5LymBpWKz5XvHBx9UMe3vfVz3O4klTydY+Pnft6jF0lDb80Rg4uHqsYayWcU+Kzv9F5eXogVPJ1r8dX9y9Wg6Yguuiw/8h4IYmm4LT2osMf3A+C8smVAc08pWPjo37epQNOQHu2WxWE5Tl0nfyWdkvG3x9ly6LRmt0aG3Zo8SptTpzFZbirFnPJ8fMf0l6CHVUce1yXCDXeMPph9D6ohrxENdhk5b08ocP8ARy/TunFBPxXmVs1ijuNYrhuaZAcJKM1itAFIr+70Tyh0/j7/AG9LLu9yIuq7kvN4ettoaR/qTlmAVsbJr44T+JDDp4tMu4zVi0Od+Fkq7N58FcG5593SXJnXps/+J3+Qn4LaaN1lhRG7IOy8m51JzOBxV3DjbjZK+4baHe79o80mGbhuPePsjhuq/wDaEppqOB8Cq4amELqk5NJ/9QkWCAQ2Zx9hHslziMCGzPKcuoCy2sABJNBjcKb1WPc6czrzaNmz7GL3ADlU+C4FxktprVpr/wAi0U+Rvy8BWfM16LUlnsyWobyR46gO0ooWnNRVyZbWzxRS4KtkHluRINRYo3worsg7xuK9p1e0m20wGvn2hR8jUHHrQ8yvFdItlGJrUA+S3+qesbrNEBvaZBwzHrUyKw++Mf8AlxvUrTZ5EOGY2lxOuGmnbboDXdmc3y+o3yO4DBegWO0MjMD2EOa7HLMHJclrRqdtExYIk76m4O3jI+Kk+mONNaZPzcU0I+XekxJtJBBBFCDgclGRly0/SRqYjTIEIZBUYE9ygdPejAUlrUMd0MhAXLLfF2RmVTLOX1MgqaYrBVMknGzOGSWWnIqNRCiUTQhDSUZCikxWzmOallfTgjN430QWUTLhvV/STHYmtmTkmk0RuEljRnYdUC9qZ3JhKCclRKrKOKoOUEIovhIzrYmlMbESwilPcouuu3QaI1mdD7L5uaaTxAzniF1cGL8SRZWeO7PvXG6B1cfHIJm2GDV2Jl+XfvuXoejtHthtDGCQFB7xXWNvB5s08ointdns8hIdVyWu2sgaDBhnc8jH9A81na161thNdChHtXOcMNzT+bwXmlpilxmVd7Tj4NR5WKg1c4+6lZBalWH6jwkslwXSHx5p3Yknh1Vq3AZBRHE5oP3TAzHPer+HiK53oww5Gfcg0+l2dphzBHmlwis7S8E/DByIPK7zC18NYenxJ6dRq3rO+zOzafmBuI8jvXqOjdMQrSzaYa/U0/M3iMeIXiDFsdHaSfCcHNcQRcRQjos+n1ZONXJG46l6bp3VWHHmflfgRjuIxXDW7V50J0ntO4i48D5LsNA66siANj9h35xcf3D6eNy6S06PbEbUNe08wRgQR5JqJfLTNl41vG3p45aIMNlBPawANUv/AMZ8vVdrpLUrYm6D2sS0/NyJv4Lnop2SQQWkXgiXcsTGnr4c9MvcS1TS4GrUz4rTm08Fn7YQkDd3LL64hhsth/cE5lqab796MloxA6JLosM5clA0sBQPgpExhPoUTY5Ge9DZUVtRxCuxw+05MiPDhvVtiBoOBnU5DDmrBI4gwbzOSV8ABIi23BtAscuJRmZZoaDcEwABYIBzVOcd6rO2TEtFZJZelAHALMsGiIkZwDGknuHE4BNM2yRWNyS12AXU6v6oGJJ8UbLLwMXegW60BqbDgydEk99+4cPVb622yHAbtRCBk0XulkFuK/byc/MtefDGbBgNY3BrG8AJDwC5DWbXISMOCSG4uFC7cPyjfetZrDrW+MSB2WYNF39x+ormIr53q7MPF1+V+5BaIxdUrFiJr3rGiOVh3ydQytHs7PEnyHksgt5+SqxQ+w2mdec/NMLL/W9dIeFkndpAR7mooYeXgrRhkNBGF+6aNh4THvqrBp74yVjLz70CLa3aY8HEHG6QnzqAtBCPvkupABvvMt65uJD2HOGRI71mX3cSe9GwintISIAnPcnMXOXtVZMCIW1BIXTaA1riQSAHdnFrqtPAYHeFy8NOYFPTpbHW8atD1zRusMGPKZ+G/IkSPA3FXpjV6HHEntrg4UcOfqvLYFpc03rqdC64xIcgTttH0uw/a68J5fbzsvBtWfLFLW6a1ViwZuYDEZ+kdocR6LmnvcaAFexWPTUCP9Ww/wDK6kzuNxWNpLVZj67Mj+Zvpimon0uLm5Mf45IeVQrOJ9qpTpgCgqui0tqvFb8gDxuoemK0X9OiVDmlsr9oEfys609GnJx2jqWL8QkynJKMQTNSU99i3kpZsnJG/KJKdF3dUqM8uMyss2OSpticRMCapNv+sGSZDWwGgY5AIhuk4yBkZHmtro7U2M69uzvdRHGc1I7mWhEFxWRYtGxIh2WQy7h5m4LvdH6isEtsl5xFzfuukhWKHBbXZhtHAT9VrxfFk58eqduO0TqHcYzv7WnxdeeAXXWXRcOCygaxo5c5rX6Q1whwwRCG2fzGjR5lcfpfWSJFNXkjK5o4C7nenlEenCMGfP3fqHS6Z1xZCBbB7RxeZy/tGJ3mi4TSOlXxXFziSTfvWPFcSZmZKWQp7ehi49MUdeynEpTx7xTXPSnqw3YmIVjRW0WREKSwTe0ZkLcPkzT1LbQ2Sa0XUHLNU5m7umnmU/ZQPE/5l5LbwpnclCGMJ9Com7cqTI4EeiiIcRx4eXWqIQjTu97vJWG/z7xTmgj3NAPwqYVWi0vBk8mV8jzlI+A6rfsdQ3U9j3vWJpOyhzRmPP7yUl9HHt43aeyVJ3hG0pdko4T4Jj2ycRcuT9DSNwcwpzHJEE0Kcw1WZdoZEEgpobJYsEyfJZkYLMy6RDIhWsi9b3Rms8WHINedkfS7tN6YclzTXURtKhbFW8atD0Kz64Q3y+LDlvbUdDKS2EK0WaLRrgTg0ivQrzSFHuvXZfh9A24sRx+loA4uPoO9brM+nlcrh0xUm9em9ZqtZ3A7UJszkAD3LCj6k2efy0zBNF1T4OSAwQbua6PGjLePUuZZqVBYB2A44TqTuW1sGrMFkiWMmP0iQ9U/R+ihDc9xLnbWLiTIYNry5SWe+IFYLZbTPtj2qzTbICUrloo+sFnhzHac4UIAxyJK6IE5FeYa6wjDtTwKAgOywkR1CzadPo4mKuW+rNppDXR1zA2GN9T307ly9s0u55mS5xzcSVrnPKB3uq59y9/Hx6Y4/GBRY5deUhw4ogqe7JV2mCylvkiBnepHMm4IxPpjzQOPv7osPVKiFbhxkt7kWjYW1Eng2vM3efRLd9luNH2bZYJg7Rqed0+S3DzeXfxgc5ZjFC8CSY6Gc5C5C5vE76LTyA/DKiImVwpw+yiDKY/j1TGmc6HuyUuz5nqjYQSaVGJylgZoK2ZSlPcZYIzBnU5TrhduU+HQevcrDD44kZeSLDT6W0WQdtgni4cDeO7osG0u7U8wF1D4RPEHH7rXWjQwdd2T1G8rE1enx+XFfxs1MC/imNMirj2N8MzIpmKiXkqdWa5y9jHkreNxJkZ0i129Z8a5a89pvcsiHEm0cPBYl9FTYRojakwzemByjcChmTpL0f8ADiTYMV2JfI8gJdxK81eZOb0Xa/hvpAfEiQXS7fbbxAk4DfLwK3R53yFZtinT0FtpncCVrdZLRFbAJhNIdMTIE3NbOpaMSts4HBYukrSyFDc+IaNFfQb11fmojcxENFoqw2hkSE90R72O2i7afMSkNgEfS7dhgV0oiAfTTdVcJqhrIX2mI2If+UlzZm4hx7I5T5hdtOXDJN7dMuG2KdSZEtolXvXl/wCINqD7VSXZY0d5Neq7vWHTrLPAc8yLrmDEk3cseS8etFpc9xc4kucZneSsWn9PR+OwzNpvPpRQuUc5DENFh736RjtyCMUUNyC0FGZ9FwzkENrwuvUhuVWipHu/gr+3O8xEdlkJJas6Bo17tw3+i2Vn0e1n0gnP0y+y6xV5uXlVrHTX2DRs5Fwxo3zPNbEt5STRDlWWN43zko7v81uHk5LzedyQRdwklluflh5J7oc7zfO8dUHw7/eCORDmqJjoXuiiDLhNpuPDkEZZn4BLEHZAAkJUkBdjNZIhk3mfL0CIXdgb0YJAkJKBssxhfPhwRNOfhggpj9/BHMbxLFUScJo9ncfXh7xCNxISwZAiW6g35rWx9ENJm07O68cprZgD1lXxQzHThOazp1x5bU/rLTP0U9owcNxWOQW3gj35ro8ZXyqrGP37sFnwiX3U596+3PMickZK3rrOLiBheBySX6Nb+UAZingszj+n0U+S+4aiKaTxFeidY7SWEOaS1zXTaReCDQj34lZx0QJXu9cLpTu8Uv8Ao8vzZ3gS8lPCYdbc7HaNTHt6XofXaFFs5fFc1j4YlEbPHAtxINJb5hcRrPrU61PkJiE0gtbif1u37sFq26Kne4g4XZ3TVf0szq6l9GrUxMviw249L+U9sCE8ghwcQcJYVnPiuusH4gvawiM0vIFHNkJ8fXuXP/0a6TjLeLueKj9FYFxuvkPWoU1L6MvI4+WPyXpfTMS0O2nkbgLmjIeuK14WZ/SnU7Y6JrNEiZmSZZED31Txl0rzMOOuqta48EL1umaJaPonzKh0a38g6S8lfBn+Rr+oaUmXsKjAc80BuxoFv22ZoNA2cq0H8puznIKxRxvz7THUNDB0Q64kDhVbCHYgy7gSswwx1ur5clDw++PgVuIiHw5M98nuSWtOOeQwnjiqlK/PgE+hwu34hL+Fd4KvmJBuwxlTkh2TkQbynGFX+OHmgfQjLFELLJ3zu93oRDPLeKfZNLp8QqcZYGtUQrYyMveKikQgn7geKiB7GyvA69E0uleLt1UnaqaDwn0omtzM7857kQQfkTmZH73cEYF99cN+IkoyQoZ77hf4ogBzwCBLdoEzLdmfZlMf5GdSmAE5X96t4ur3HhiqEKef8oovhkcsrlcgJTrLjf0QuaBjjzV7AM8986T39UUYlSUuHpwVNNQL8yhY8ih57/c1HCt3vko1s0c57lBI3iU8yDkeaW0zIlxxRfEInOvdy6qm1OPXgfJWHz8/vzVQ4vpWqbtUpWfdwr5KaNgc4c91c8EJdOdO6kvJGD7AHVSQGJ6VVNhJG6W6ihcMq7suqKWI4UGOav4d2J9nkhtQO6XCSFrpY7vRWBw919FDLK6s/Ce6SLsO37mrIndX3gqLwVQFENra+dfGspHLmrd0qMO5UWZ+71RAxuvz8kNip9jxS3jC7H3hJNAGXiB3pYvq3wPTdeibA9oA8Jd+5A8E7vfT2UzY3Z76Z9yF5l73bwjMyBvGfu9G7+f481Ns7uip9b5XYinmiF7WVVYreK5zwRMMwMBglvIB86yv5oKeZGvhNRU991DdgZKIGAdrmPNHKThw8lFEQLTd7xT4I8/BRRAVoQxjdz81FEFQvMIp1dxPkooijaK9PEKrRd0/6qKI1A4TRK7DyUit7Q5+JUURSnD3yKZsilLwZq1ESAk1HNGz6ePkooijs7RkL0MRg2RQXqlEC7Tdz/8AlW0+HkVaiBhFBy8ULxV3E+CiiAI/vqhhGvvJRRA2L9XvJKaK8lFEZlH38/MpNoEpcPRWoiCcOyOHmUpiiiCSqOXggifMoogbZ7uatRRB/9k="/>
          <p:cNvSpPr>
            <a:spLocks noChangeAspect="1" noChangeArrowheads="1"/>
          </p:cNvSpPr>
          <p:nvPr/>
        </p:nvSpPr>
        <p:spPr bwMode="auto">
          <a:xfrm>
            <a:off x="215900" y="-7318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8" descr="data:image/jpeg;base64,/9j/4AAQSkZJRgABAQAAAQABAAD/2wCEAAkGBhQSERIUExQSFBQUFxcUFBcVFhUXFxUXFxQXFBQUFRYXHCYeFxkkGRQUHy8gIycpLCwsFR4xNTAqNSYrLCkBCQoKDgwOFw8PFykeHBwsKSkpKSkpKSkpKSkpKSwsKSkpKSkpKSkpKTUpKSkpKikpKSwpKSkpKSwpKSksKSwpKf/AABEIAMIBBAMBIgACEQEDEQH/xAAbAAACAgMBAAAAAAAAAAAAAAACAwABBAUGB//EAD0QAAECAwQHBgQFAwQDAAAAAAEAAgMRIQQxQVEFBhJhcYGRIqGxwdHwEzJC4QdSYnLxFYKSIyQzshSi0v/EABoBAQEBAQEBAQAAAAAAAAAAAAABAgMFBAb/xAAlEQEAAgICAgICAgMAAAAAAAAAAQIDEQQhEjEFUSJBFTITFGH/2gAMAwEAAhEDEQA/APOg1FsqmoyFltQCsK1YQRoVlXJWTRBQVyVyV7KANlSSNrVezuQLAUAWZB0dEf8AKx54BbCHqpHd9IHE+iDSgKSXSwtSYhvc0cASslmohN73cm/dNq5KSqS7ZmoQxc/uThqA3N3X7KbHCSUDV3h/D9v6uv2QO/D8Zu6/ZXY4chUQuyiag5Od3FY0TUV+Duo+6bHKyVELoX6nRhkeo8lhxtXo7b2HlJBqZKpLLi2B7b2PHEFJLUCpKimbCrZQK2VSNzFRCAEJCMhUSgW5DJM2VUlUL2VEclEDg1FJQIwOqgENRyoiDFeygABEAnQrM55k0EnIBdJozU1zpGIf7W3y3nDkiuYZDJIABJyE1srNq1Hf9GyD+andevQbBoBkMdlob49StpDsjQszI4qwaigyMRxO4CQ9V0Nj1WhMuY3jeepW6a0KyVnYxWaOaME5lmaMAmqkRQhBFIZKK0VUlYUkrLVBWaoom4oXXKiFU5qJwVD7IAMIFLdZWnAJzcVU6oMN+jGnBYFp1chuva08gtyqKDjrZqRDNwLf2nyK0tr1Nit+Qh240PovS50S4sEFXaPHLZYnwzJ7S3iPO5YpC9ej6LBBBqMjVctpfU1pm6F2Tfsm48MlrY4gtVSWVabG6G4te0tIz8UhzVQqSByaWKi1ApRGWqKhwCNpmVOCJraKCwFstD6GdHdSjQe0703pOjNHGNEDRjUmVwxXo+j9HthtDWiQCBei9CMhABolmcTzW3gwgAJIITZ0G/uToNQR7mFhTYdVYHihhPrx8VMT1UBYlWblHGoUkgpWoFCgsK1SsIaQq1ZCEIIL1TxerxUcEVWAUkrFyjwgGGL0OKY0US3YoBleo9FiN4QnDigEeZVE0PIos+KGXmEEN/GfhNJiMBvTXOow8J+BQPFH7gP+x9URptKaKZEbsvAIwOIOYK4LS+gnwHV7TT8rvI5FenxDUg5rDtlibEa5rhMFbiUl5S6GhcxbTTGjDBiFhuvacwtaQqFEFWmEcFSBwaiCm1dRBaHyY41u6IO41EsAMJ0WnbJA3BtB3zK6eK6QWl1IZ/s4Usjj+orbW4yA41WWpjUmWcyI98e6SzbnnfX1WvYaA+8j4BbC0CjHcuqhKSk/jXmid83EKohm0HJFEvac/P8AhREifTxkiQxbhxVgIqNKsqNQk1RRS3URBUFAirnRUrCoImkUcqmrJuQViriFVio81CKKdEsi9G5LzQUD8vFR2PFW4eI81HCruSAD9XFULjuKjjeoyof7wQBEHZO4n1UeJh29s/NEw/NwB99Etp7I/Ye5GWPbBf8Au8poIdaZXpsVsy0Zu7tlY9kiVcd6qS0WuVgnB25VYe40K4RxXpWtbv8AaxTLDzC84IWoNdFzCiPY4KKhobS9J0jD/wBJ/BZDRumhtMObXDMIke3d/h7ag+zbNJtPc4THfNbzSEPs4UXnn4b6U2IgYbn9g8fpPWnNeox7PMEZhYdckanbAs9W8j6rYRjODPKq11hEnSOcu4rObEHwXTMpAgngjOpnocN0wo09kZgrlLTryxlIbds3TNGz3YlKsWvc5iLD2QcW1lxBrJZ2+mOLk1vTtH3c1T4gmarjtL68ULYIv+p3kMea5a06Re8ze9zicyp5O2PhXt3PT1pjkJfI5LymBpWKz5XvHBx9UMe3vfVz3O4klTydY+Pnft6jF0lDb80Rg4uHqsYayWcU+Kzv9F5eXogVPJ1r8dX9y9Wg6Yguuiw/8h4IYmm4LT2osMf3A+C8smVAc08pWPjo37epQNOQHu2WxWE5Tl0nfyWdkvG3x9ly6LRmt0aG3Zo8SptTpzFZbirFnPJ8fMf0l6CHVUce1yXCDXeMPph9D6ohrxENdhk5b08ocP8ARy/TunFBPxXmVs1ijuNYrhuaZAcJKM1itAFIr+70Tyh0/j7/AG9LLu9yIuq7kvN4ettoaR/qTlmAVsbJr44T+JDDp4tMu4zVi0Od+Fkq7N58FcG5593SXJnXps/+J3+Qn4LaaN1lhRG7IOy8m51JzOBxV3DjbjZK+4baHe79o80mGbhuPePsjhuq/wDaEppqOB8Cq4amELqk5NJ/9QkWCAQ2Zx9hHslziMCGzPKcuoCy2sABJNBjcKb1WPc6czrzaNmz7GL3ADlU+C4FxktprVpr/wAi0U+Rvy8BWfM16LUlnsyWobyR46gO0ooWnNRVyZbWzxRS4KtkHluRINRYo3worsg7xuK9p1e0m20wGvn2hR8jUHHrQ8yvFdItlGJrUA+S3+qesbrNEBvaZBwzHrUyKw++Mf8AlxvUrTZ5EOGY2lxOuGmnbboDXdmc3y+o3yO4DBegWO0MjMD2EOa7HLMHJclrRqdtExYIk76m4O3jI+Kk+mONNaZPzcU0I+XekxJtJBBBFCDgclGRly0/SRqYjTIEIZBUYE9ygdPejAUlrUMd0MhAXLLfF2RmVTLOX1MgqaYrBVMknGzOGSWWnIqNRCiUTQhDSUZCikxWzmOallfTgjN430QWUTLhvV/STHYmtmTkmk0RuEljRnYdUC9qZ3JhKCclRKrKOKoOUEIovhIzrYmlMbESwilPcouuu3QaI1mdD7L5uaaTxAzniF1cGL8SRZWeO7PvXG6B1cfHIJm2GDV2Jl+XfvuXoejtHthtDGCQFB7xXWNvB5s08ointdns8hIdVyWu2sgaDBhnc8jH9A81na161thNdChHtXOcMNzT+bwXmlpilxmVd7Tj4NR5WKg1c4+6lZBalWH6jwkslwXSHx5p3Yknh1Vq3AZBRHE5oP3TAzHPer+HiK53oww5Gfcg0+l2dphzBHmlwis7S8E/DByIPK7zC18NYenxJ6dRq3rO+zOzafmBuI8jvXqOjdMQrSzaYa/U0/M3iMeIXiDFsdHaSfCcHNcQRcRQjos+n1ZONXJG46l6bp3VWHHmflfgRjuIxXDW7V50J0ntO4i48D5LsNA66siANj9h35xcf3D6eNy6S06PbEbUNe08wRgQR5JqJfLTNl41vG3p45aIMNlBPawANUv/AMZ8vVdrpLUrYm6D2sS0/NyJv4Lnop2SQQWkXgiXcsTGnr4c9MvcS1TS4GrUz4rTm08Fn7YQkDd3LL64hhsth/cE5lqab796MloxA6JLosM5clA0sBQPgpExhPoUTY5Ge9DZUVtRxCuxw+05MiPDhvVtiBoOBnU5DDmrBI4gwbzOSV8ABIi23BtAscuJRmZZoaDcEwABYIBzVOcd6rO2TEtFZJZelAHALMsGiIkZwDGknuHE4BNM2yRWNyS12AXU6v6oGJJ8UbLLwMXegW60BqbDgydEk99+4cPVb622yHAbtRCBk0XulkFuK/byc/MtefDGbBgNY3BrG8AJDwC5DWbXISMOCSG4uFC7cPyjfetZrDrW+MSB2WYNF39x+ormIr53q7MPF1+V+5BaIxdUrFiJr3rGiOVh3ydQytHs7PEnyHksgt5+SqxQ+w2mdec/NMLL/W9dIeFkndpAR7mooYeXgrRhkNBGF+6aNh4THvqrBp74yVjLz70CLa3aY8HEHG6QnzqAtBCPvkupABvvMt65uJD2HOGRI71mX3cSe9GwintISIAnPcnMXOXtVZMCIW1BIXTaA1riQSAHdnFrqtPAYHeFy8NOYFPTpbHW8atD1zRusMGPKZ+G/IkSPA3FXpjV6HHEntrg4UcOfqvLYFpc03rqdC64xIcgTttH0uw/a68J5fbzsvBtWfLFLW6a1ViwZuYDEZ+kdocR6LmnvcaAFexWPTUCP9Ww/wDK6kzuNxWNpLVZj67Mj+Zvpimon0uLm5Mf45IeVQrOJ9qpTpgCgqui0tqvFb8gDxuoemK0X9OiVDmlsr9oEfys609GnJx2jqWL8QkynJKMQTNSU99i3kpZsnJG/KJKdF3dUqM8uMyss2OSpticRMCapNv+sGSZDWwGgY5AIhuk4yBkZHmtro7U2M69uzvdRHGc1I7mWhEFxWRYtGxIh2WQy7h5m4LvdH6isEtsl5xFzfuukhWKHBbXZhtHAT9VrxfFk58eqduO0TqHcYzv7WnxdeeAXXWXRcOCygaxo5c5rX6Q1whwwRCG2fzGjR5lcfpfWSJFNXkjK5o4C7nenlEenCMGfP3fqHS6Z1xZCBbB7RxeZy/tGJ3mi4TSOlXxXFziSTfvWPFcSZmZKWQp7ehi49MUdeynEpTx7xTXPSnqw3YmIVjRW0WREKSwTe0ZkLcPkzT1LbQ2Sa0XUHLNU5m7umnmU/ZQPE/5l5LbwpnclCGMJ9Com7cqTI4EeiiIcRx4eXWqIQjTu97vJWG/z7xTmgj3NAPwqYVWi0vBk8mV8jzlI+A6rfsdQ3U9j3vWJpOyhzRmPP7yUl9HHt43aeyVJ3hG0pdko4T4Jj2ycRcuT9DSNwcwpzHJEE0Kcw1WZdoZEEgpobJYsEyfJZkYLMy6RDIhWsi9b3Rms8WHINedkfS7tN6YclzTXURtKhbFW8atD0Kz64Q3y+LDlvbUdDKS2EK0WaLRrgTg0ivQrzSFHuvXZfh9A24sRx+loA4uPoO9brM+nlcrh0xUm9em9ZqtZ3A7UJszkAD3LCj6k2efy0zBNF1T4OSAwQbua6PGjLePUuZZqVBYB2A44TqTuW1sGrMFkiWMmP0iQ9U/R+ihDc9xLnbWLiTIYNry5SWe+IFYLZbTPtj2qzTbICUrloo+sFnhzHac4UIAxyJK6IE5FeYa6wjDtTwKAgOywkR1CzadPo4mKuW+rNppDXR1zA2GN9T307ly9s0u55mS5xzcSVrnPKB3uq59y9/Hx6Y4/GBRY5deUhw4ogqe7JV2mCylvkiBnepHMm4IxPpjzQOPv7osPVKiFbhxkt7kWjYW1Eng2vM3efRLd9luNH2bZYJg7Rqed0+S3DzeXfxgc5ZjFC8CSY6Gc5C5C5vE76LTyA/DKiImVwpw+yiDKY/j1TGmc6HuyUuz5nqjYQSaVGJylgZoK2ZSlPcZYIzBnU5TrhduU+HQevcrDD44kZeSLDT6W0WQdtgni4cDeO7osG0u7U8wF1D4RPEHH7rXWjQwdd2T1G8rE1enx+XFfxs1MC/imNMirj2N8MzIpmKiXkqdWa5y9jHkreNxJkZ0i129Z8a5a89pvcsiHEm0cPBYl9FTYRojakwzemByjcChmTpL0f8ADiTYMV2JfI8gJdxK81eZOb0Xa/hvpAfEiQXS7fbbxAk4DfLwK3R53yFZtinT0FtpncCVrdZLRFbAJhNIdMTIE3NbOpaMSts4HBYukrSyFDc+IaNFfQb11fmojcxENFoqw2hkSE90R72O2i7afMSkNgEfS7dhgV0oiAfTTdVcJqhrIX2mI2If+UlzZm4hx7I5T5hdtOXDJN7dMuG2KdSZEtolXvXl/wCINqD7VSXZY0d5Neq7vWHTrLPAc8yLrmDEk3cseS8etFpc9xc4kucZneSsWn9PR+OwzNpvPpRQuUc5DENFh736RjtyCMUUNyC0FGZ9FwzkENrwuvUhuVWipHu/gr+3O8xEdlkJJas6Bo17tw3+i2Vn0e1n0gnP0y+y6xV5uXlVrHTX2DRs5Fwxo3zPNbEt5STRDlWWN43zko7v81uHk5LzedyQRdwklluflh5J7oc7zfO8dUHw7/eCORDmqJjoXuiiDLhNpuPDkEZZn4BLEHZAAkJUkBdjNZIhk3mfL0CIXdgb0YJAkJKBssxhfPhwRNOfhggpj9/BHMbxLFUScJo9ncfXh7xCNxISwZAiW6g35rWx9ENJm07O68cprZgD1lXxQzHThOazp1x5bU/rLTP0U9owcNxWOQW3gj35ro8ZXyqrGP37sFnwiX3U596+3PMickZK3rrOLiBheBySX6Nb+UAZingszj+n0U+S+4aiKaTxFeidY7SWEOaS1zXTaReCDQj34lZx0QJXu9cLpTu8Uv8Ao8vzZ3gS8lPCYdbc7HaNTHt6XofXaFFs5fFc1j4YlEbPHAtxINJb5hcRrPrU61PkJiE0gtbif1u37sFq26Kne4g4XZ3TVf0szq6l9GrUxMviw249L+U9sCE8ghwcQcJYVnPiuusH4gvawiM0vIFHNkJ8fXuXP/0a6TjLeLueKj9FYFxuvkPWoU1L6MvI4+WPyXpfTMS0O2nkbgLmjIeuK14WZ/SnU7Y6JrNEiZmSZZED31Txl0rzMOOuqta48EL1umaJaPonzKh0a38g6S8lfBn+Rr+oaUmXsKjAc80BuxoFv22ZoNA2cq0H8puznIKxRxvz7THUNDB0Q64kDhVbCHYgy7gSswwx1ur5clDw++PgVuIiHw5M98nuSWtOOeQwnjiqlK/PgE+hwu34hL+Fd4KvmJBuwxlTkh2TkQbynGFX+OHmgfQjLFELLJ3zu93oRDPLeKfZNLp8QqcZYGtUQrYyMveKikQgn7geKiB7GyvA69E0uleLt1UnaqaDwn0omtzM7857kQQfkTmZH73cEYF99cN+IkoyQoZ77hf4ogBzwCBLdoEzLdmfZlMf5GdSmAE5X96t4ur3HhiqEKef8oovhkcsrlcgJTrLjf0QuaBjjzV7AM8986T39UUYlSUuHpwVNNQL8yhY8ih57/c1HCt3vko1s0c57lBI3iU8yDkeaW0zIlxxRfEInOvdy6qm1OPXgfJWHz8/vzVQ4vpWqbtUpWfdwr5KaNgc4c91c8EJdOdO6kvJGD7AHVSQGJ6VVNhJG6W6ihcMq7suqKWI4UGOav4d2J9nkhtQO6XCSFrpY7vRWBw919FDLK6s/Ce6SLsO37mrIndX3gqLwVQFENra+dfGspHLmrd0qMO5UWZ+71RAxuvz8kNip9jxS3jC7H3hJNAGXiB3pYvq3wPTdeibA9oA8Jd+5A8E7vfT2UzY3Z76Z9yF5l73bwjMyBvGfu9G7+f481Ns7uip9b5XYinmiF7WVVYreK5zwRMMwMBglvIB86yv5oKeZGvhNRU991DdgZKIGAdrmPNHKThw8lFEQLTd7xT4I8/BRRAVoQxjdz81FEFQvMIp1dxPkooijaK9PEKrRd0/6qKI1A4TRK7DyUit7Q5+JUURSnD3yKZsilLwZq1ESAk1HNGz6ePkooijs7RkL0MRg2RQXqlEC7Tdz/8AlW0+HkVaiBhFBy8ULxV3E+CiiAI/vqhhGvvJRRA2L9XvJKaK8lFEZlH38/MpNoEpcPRWoiCcOyOHmUpiiiCSqOXggifMoogbZ7uatRRB/9k="/>
          <p:cNvSpPr>
            <a:spLocks noChangeAspect="1" noChangeArrowheads="1"/>
          </p:cNvSpPr>
          <p:nvPr/>
        </p:nvSpPr>
        <p:spPr bwMode="auto">
          <a:xfrm>
            <a:off x="368300" y="-5794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8" name="Picture 10" descr="http://t0.gstatic.com/images?q=tbn:ANd9GcTrALBuEAlwBi8cWc0OehRG8MJjI96Wo3PZshKp2dJkm8hZmM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18151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/9j/4AAQSkZJRgABAQAAAQABAAD/2wCEAAkGBhISEBAQDxAPDw8PEA8PDw8PDw8PDw8PFBAVFBQQFBIXHCYeFxkjGRIUHy8gIycpLCwsFR4xNTAqNSYrLCkBCQoKDgwOGg8PGCkcHBwpKSwpLCksKSkpKSksKSkpKSkqKSkvLCwpKSkpKSksKSkpLCkpLCksLCkpKSkpKSkpKf/AABEIAOEA4QMBIgACEQEDEQH/xAAbAAABBQEBAAAAAAAAAAAAAAAEAAECAwUGB//EAEUQAAIBAgMDBwgIAwcFAQAAAAABAgMRBBIhBTFRBiJBYXGBkRMjMlNykrHBFBZCUoKhstEVYvAkM0Nzg5PSNGOiwuEH/8QAGgEAAgMBAQAAAAAAAAAAAAAAAQIAAwUEBv/EAC4RAAICAQIEBQIGAwAAAAAAAAABAhEDITEEEhRSBRMiQVEygTNCYaGx8CNx0f/aAAwDAQACEQMRAD8A9YTFchce52UY9k7gW0XpH20FXBsdC6SX3kxo7gk9Ay4rkbiuJQbHbItjXGbGojZJMa4rkbkFbEyNxNkGxkhWx2wPacvNvtiFXBdo03KFlq7oshuinJfKy9PRdiFcihNhoFj5hkxhrkolk4vUzMC/T9uRox3mbg36f+ZItgtGUzeqC2xXI3E2QNjsZsVxgkA9oPWl/mIIl0g+P9Oj7ZfIs9kVe7IyZBkpEJBQGNcRG4hgHR3HuVpj3M2jTsncGx8uavaRfcoxusUutBjuCT0CkxEb6CuKNZJsi2NcTZCWOmNcbMQzBoVslJkBNkHIdIRsm2CY+s4wut90EXAdqy83+KI8F6kV5H6WQ2rtF0oRlGOdynGOt1FXTd20nw/MG2Rt3y9PykIubTyySaUYu17aZm9P66Cza1elkcKko5lHPGGZqV0nZpRd2uwx+RmzXGhUapYfydTEVZwsss4pNZVLnau2+1wypIbGrs36+KqRWlNPvY1HFzds0Mt+lO/xRHF4aLVnGEurNTsvGRDD0qcWnlhG3CpRuuznkuND8sub2IbT2w6U4Qio1MybvdRat0WzP+ugbZdXNGUrZc05PLfNbvsrlO28U51YZ5KcI3+zmau9Mrit5LZteLzQWkk82SSlGSjuWkteosx1ylGfSWxoXHIXJXDRVY4iNxXJQbAse/OUF/M/gENgWNq/2ihHqmwy5bWiKU9WRk/iRm948pEJPeQJGwhriCLZ0CY9yrMPmOCjSstTKMW+b3ompFOLfN70NFaiyegWnoPmK09EK4lD2TciOYYa5KBY9xiMpDOQ1C2SZBiuQbGSFbJXA9qf3f4ohVwLa0vN/iiWQXqRVN+lmNyg2QvK0sRRWSvOWSpJ1alODhClKacst92Th1GhyJ2sq2E+kOnmdWaVp6NRSTzK7v08dQnH4B1IRSTcpeUjFq3MzU5U3Vd+ClKy6W12kti4alSw+WivNZmqKXoqEYxprLZ6rNGTvwaKppM6MUmkLakn9mOfW2V+Til3yRDBJrLK2Tri4XX/AIWLpO48FuTLOVctCc7crMvb1aENb1aktGpVJOcUnO0lq1bevs9Atm7PpwcpwXOlpJttySTtk32Wq6OCH23gs17bmnfvd7+Nhtl1Obbc76p/eSs/l8ekthjiopopy5ZSk0w9Me5Xce4aKidxXI5hrgolgOLf9oo6a5Z3fVYLuCYuXnqXWpeBffwLXshFux2Qk947ZCT3kRBXEQuIagG4pD5irMPmOKjtssUivEy5vehRkVYx8x9qClqCUtAxPRD3KovRdiHuJRZZZmIuRG4rkoFjTl8R7lVaW7tJ5hqFvUe5FsbMRbDQGyWYrq4Xylot2impTlwhHV/t3ibNajstun1zs30NLoQs5qCssxYnldIzMUqlRSjDzamlGU9zp03ZZIfzZXJ36GRqyjHJCKUYRtCEVZRjFR3LsSSsbdTZ/MyxeXt1u+lmbLZT0vNNrW+V8O3rZTDLD3Z0T4fItErBLj33dtl3hX8MfRNeC/caOyJNq8oaNPdcs86HyV9Nl7QbEQTST3bjLqQcG5Lc2lPS/Y+7j1nTVNjSfSu3UFnsRp6yi004vVWs/wCn4hjngvck+FyS9jNUh2y/FbNdKKd4tXtZO7t0NgjZ0xkpq0cOSEscuWRZmFmK7iuPRXYHipefpdkgq4Fin5+l7MgpyHa0Qi3Y8mQkxN6lbZEg2K4iNxDANlMe5SpEsxytHTZZGRVi3zX3ElIhXd0RLUknoE05aLsRLMVRei7F8BXEodMtuM5ELjXJRLI4mei7SeYGxktI+0i+41aCJ6se4zZHMM5EojYTgaeapCL6ZK/YtX8DqEc7sPWsuqMn+VvmdGZ3FP10bPh6/wAbfyyqqzNxVVIKxdWxzO1dob0mccnRokcbtGzaTBaO05X9JmZVkQhUKHJtkOlp7Snb0n4lVbFyvq3Z7gDCVbhsqWaL4pXQ25CuWKbVnuIZitxFc2eAdxaMPxONSUi1MVyrMPmNCjJsDxMvP0/ZkFOQFiP+oh1QYS2WPZCL3JN6lTkO5byq5EiWPcRG4hwGspD5ijMSzHPRfZepEZu6KlMeUtAUGwpS0XYJTKoy0XYK4tB5i3OLOVZhXJRLKsfPSPtIJzAG0Jc2PtILzDVoKnqyTkM2QkxnIFBs1uT/APffgl8UdFN6HM8npee/BL5HSVtxlcX+Ieg4D8H7sxtrYiyZylaV2zc2zJ6mDIzZPU7gaoijpCKhS0IENwktTYpGLhN6NmjuHQAerDf3gqkHVzMizY8O9zG8U2iW5h7lWYlmNYw7Baz8/H2C9yBKkvP/AIC5SHrYREnLeQTGctCDkGgj+UEV5hwks1FIfMUZySmUUWlqkKU9CodystQUSwqMtEJyKo1NEPmAGyxMfMD1cQoq8mlqlrZavo1NCOEio3nPuhb9WvwElJR3LYQlLYy9pS5q9uIXmJyo0Zq0oydndc9/KxOnXp6+aTs3HV1OjjzwOelUwrF72ihyIuRKptGCv5mGnXU/5EP4nD1EPeq/8xk5fH8CuMe7+TV5Ny8/+CXyOnrbjneS1SE6k5RhkcYrc5NWk9d7fBHRVp2RkcW7yHoOBVYV9zmdsR3mE4GvtbbFJTjCbUJVJZIJvVytdK2/v3dhn1UZstzuAKqKGgmqDsRkCsKjWo7jJwprUSxAK8SZEZaGtiXozGTNrw38xi+K/TEsuSzFTkK5r0YQNUfn/wAARf4AVSXnvwoIct4zFJTloiEnoO3uKakyBJXED5mINAs1sw6kUKRJSEotL1MapPRlSmKpLRgogTRlzV2E8wPSnzUTziNBLvoca1qc82WUqbvB5ZK1SLunxsjR8v5LPTdOm3CTg04QV7bnu6VZgeyp+epLjNLx0+Z2jw8c2dwjme+Tim9N2pm8VLkmrV6GzwMOfE0vk5fC4mMrpYZPp5iq2fg7fkELZj1y4WrFN5v71at7/S1R03lVx/MFnjXeysutnP57ey/dnZ0sV9T/AGRz09jb74Su+v6RTXyIfwiK34Ssu3E0zqEm98m+yy+BJUY8E+3UnUT/AK3/ANB0eP8AqRn7AwMYKclSlRbajrUVTNFK9+C1bCNppqN1KfdOy8LB1NcLLsVhVLNapNdZzTbk7Z2QgoR5UcQ8JF1c7jHOlKTnlWe7/mtdldZas38ZglGU5JrnWUYrelpe/gzFrwOTJuOloZlUHkgurEHaKwl+FNSk9DMwyNKluLUAqxL0ZhqZtYl6MwVLQ2/DPzGH4ttEtzjqRVceLNgwrBZT8/LqivkXqW8DU/7RP2V8glSGZCycimo9BpzuQnIiRBriIXHGoU0FMdSB1ImplZcXqQ05aPsKs4py0fYQFhNF81E8wNSloieYWhgzB1stSnLhOD8JJnolbpPMFM9NzXjGXGMX4pMyfEFrFm34U9JL/Rl4rEuN/mYuK2te6cV+Zr7RjozlcU9WZLbRsmnh9pNejdd5oUtrT4s5ylIPoTEtkNyG0JPpY9TEvTUz6ciU56olsgRUndvqRmV+kOou6qPrS+IFX6SmW4y2M6sgaSCqoM0ABfQNCnuM+gHQZYgFOKejOfUjdxL0fYznMxveGLSRheLP6fuXZiSZQpElM1zDsCg/7RV9mIVf4AVJ+fq9kQpyGI9xNkWxrkJSDQEOMQuOENHfrkDH18r9UVYf6hx9dP3YnWWFY831eXuPWdDh7TlPqJH10/diNLkJF/40/didXYZonV5e4HQ4e3+Tl4ch4pW8tL3Yj/Uleul7qOnsKxOqy9wOiw9pzH1JXrn7qOkw9HJThC+bJCMb8csUr/kTJrcVZc08i9Tsuw4MeJ+hVZkbRjozk8bHVnY4+OjOU2jDU5ZHSCUg+gA00HURCBkGNOWq7hk9CE5aoJA7DLzTfGTfgkgCuaNKNqMOtN+MmZmIZRLcZbAVUHZdVYPJgAEUWGQ3ANJhkJDoBXOOZpcWl4sKfIaHrp+EQek+fD24/qR2LRo8PlljXpdHLmwY8r9aujlvqPD1s/CIlyJh62fhE6fKKx09Vl7jn6LB2nFVuQsYTc41pWm4qV4q0Vx0CZchY71Wk1xyxOolTvdPpGwUt9OW+K0610ML4vL8k6LBf0nKvkNH10vdiRXIaPrZe6jrZwItDLi8vyTocPacp9SIetn7qHOoyiJ1WXuJ0eHtNTMNmGEZ5oD5hZhhEBqK4+YawrEIK48Z3v1P5DEMNHRv70n+WiI9grcHxsd5zO06ep1WKWhzu0obyqQxj04hdFFEUE00VkLmyubJtlMyMhs1lalBfyR/SY2IZt7T0VuGngYGIkUy3G9gSrIHuWVWUOQABNKQXGWgBTkERqDxAX4Z+ch7cP1I7Vs4XBVPPU+ucP1I7xo7MexW9yDYxJoi0WAIplNaWVqdr5d+muXpLkhpRCBltVXSlF3T1B8xHBVsknSlud3TfxiXVqdmBaOmH9Sq4h7CHAHXEIRSPY9xDCIGx0OJCAMiutOy3X6CynGyS4EGryXVqWSA2AoxK0MDaUToK+4xMfESQTEUS6CIuOpZFFZBTYsLDNUguMo/qQ1ruwTRlGlKnOd7ZnuTk/RbTsuz8iVZA3ad9Tn8Qw/F8rcE5ZJYmEJt2yVI1Kcr8LSigLF4mla6k5L+WFSVlx5qYkoOycyM2pIociGI2vRXTPde7pVl/wCpRHaVOXo+Ub4KjW/4gcJL2F54/IdCRN1TJW2abeWMm5bsqjPNfhltdEKuNe9RnbjJKEfGVhoxZHOPyamHx6jWpSd8sakJSsrvKpXdl2I7D66Yf/uL/Tf7nneAalduUcyvu1jbipdPh4hL7jU4fDGULkcOXPKMqR3f1yw335LtpzJrlbhX/i27YTXyPPrEZI6OmgVdTM9Chyqwr3Vod6kviWLlFh3/AI9LxPMqUN/aSlEnTR+Rupl8Ho+J2rQkrqrTcou8bTSd0adPGQnSjNTi1a99NOo8hcAXEynFJxlLKvSgpNRafVu3v8yvJw6Sux48Q26aPX/psPvw8UI8e+lx+8/zEDy8Xeg+dPtPc864rxQ+dcV4ohlXBeCFlXBeCOQ7CeZcV4jprivEhZcF4CaXBeCIQszdgsxBJcF4FeIlZblfo7QUSy6g9ZPuGxL5k7b8srWet7XQ8I2il49b4jWAggGztpOrTTnBxnbnx0dn2dANipRd7P8AIvWwqClmSq05Xvmp1qyj7qlZeFjM2nRyztGvzXuTnnfY7skYc+gs58itoEq6MpliEukIWDzb7y7l+5J7LpJXlHL087Jx7Qvh38oq6hfDB8DLO7xayp2c27RXbIP2dtGn9InGbpunCnZOzbz+jK8X0NSaWm6/E4Ll3QqzlRhg5uazTzp1ZKlBWVuZnS1u+O7cavJihCnTyS8m6jinUa1jmbb0VuEo7kl26iSjyaFkJ86ujq8ZgNnzveXk29/kqlWkvdXN/Iw8VyJwc9KeMyrhKNCa3+yhsXKnrlt7qRm1ZR4LwK+djuEX7FlT/wDO5b6eNoy6VmpU4u/dFgMeTe1HJxp1XOCbi7QwuVWS1zNXa53Ak6vBtdjaKq2PqxaSq1VF6tKpJX8GByYPLj8E58j8cneWd8cjo/KwJW5K4i/Oo1pPjUkpd6V2GRx1T1tX/dqfuJ42r62r/uz/AHHtsChFewNhtk1KclmhNcdOiwXKlberEaeNq3XnKm9b5N/EM+l1PvX7YxfyO7h3Ll0OXMo82oE7cV4kcy4rxD/pculQfbTh+xF4jjTpP/Tj8jpuf6FFRM6mkuleKHduK8QuFVNa0qfujvJ6uPgv2JzSJyxAWlxXiiucE+D4ritzRpKMPuLwiSjCm/spfhQbkRRiYX8Khx+AjoPo1Pq91DFXJ+iH+56VnHzFWYWY5aO2y3OJyKswmwEssjMoq1Lyiv66vzZJSKMK81WT6IxXjf8A+Aewfc0G7aDKRXOWolIFaELMxCck96T6nqhSkVSkVlhTW2dRl6VGk/8ATgn4pAdTk3hXvoQ7nNfMPzCUggpGRPkhh2+apw6ebLT80yFLkdCLvGrU3NJSUWlfXo6zbzEozAw0c3ieSEn6NVd8H+5nVuSFfolCXe0dvORW5C8qCef1OTOJX2E+ySMva2Bqxy5oTTV09L8Lbj1O4JUis60Tunv4rX5CzjoA82pUKiWtOa7Ysk78Gu5nqmIox+6vAGlgoPfFeA/KCjzSFR3Xag1VTt57FpP7EfBFc+T1J/ZXgdWGaitTnzY3J2cb5QTnvOrnyXp9Ct3g9Tksuhs6PNic/lSOZoy0JtLgbK5LNLRsrnycnxXgNzr5JyMyUkh7Gi9g1B47EnwJzr5JyMzLCNX+Dy4CJ5iDys7AcQjkOkQ4hBCQn0lezft9r+QhFcgrcJlvFHeIQXsFbikVSGEVFoyHQhEAOIYRAlkisQgEEDVPTh7T/SxxEewA6t0dhUhCCEccQhoiMYcQhhBmQkIRCFZCQhBRBCEIcJ//2Q=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14" descr="data:image/jpeg;base64,/9j/4AAQSkZJRgABAQAAAQABAAD/2wCEAAkGBhISEBAQDxAPDw8PEA8PDw8PDw8PDw8PFBAVFBQQFBIXHCYeFxkjGRIUHy8gIycpLCwsFR4xNTAqNSYrLCkBCQoKDgwOGg8PGCkcHBwpKSwpLCksKSkpKSksKSkpKSkqKSkvLCwpKSkpKSksKSkpLCkpLCksLCkpKSkpKSkpKf/AABEIAOEA4QMBIgACEQEDEQH/xAAbAAABBQEBAAAAAAAAAAAAAAAEAAECAwUGB//EAEUQAAIBAgMDBwgIAwcFAQAAAAABAgMRBBIhBTFRBiJBYXGBkRMjMlNykrHBFBZCUoKhstEVYvAkM0Nzg5PSNGOiwuEH/8QAGgEAAgMBAQAAAAAAAAAAAAAAAQIAAwUEBv/EAC4RAAICAQIEBQIGAwAAAAAAAAABAhEDITEEEhRSBRMiQVEygTNCYaGx8CNx0f/aAAwDAQACEQMRAD8A9YTFchce52UY9k7gW0XpH20FXBsdC6SX3kxo7gk9Ay4rkbiuJQbHbItjXGbGojZJMa4rkbkFbEyNxNkGxkhWx2wPacvNvtiFXBdo03KFlq7oshuinJfKy9PRdiFcihNhoFj5hkxhrkolk4vUzMC/T9uRox3mbg36f+ZItgtGUzeqC2xXI3E2QNjsZsVxgkA9oPWl/mIIl0g+P9Oj7ZfIs9kVe7IyZBkpEJBQGNcRG4hgHR3HuVpj3M2jTsncGx8uavaRfcoxusUutBjuCT0CkxEb6CuKNZJsi2NcTZCWOmNcbMQzBoVslJkBNkHIdIRsm2CY+s4wut90EXAdqy83+KI8F6kV5H6WQ2rtF0oRlGOdynGOt1FXTd20nw/MG2Rt3y9PykIubTyySaUYu17aZm9P66Cza1elkcKko5lHPGGZqV0nZpRd2uwx+RmzXGhUapYfydTEVZwsss4pNZVLnau2+1wypIbGrs36+KqRWlNPvY1HFzds0Mt+lO/xRHF4aLVnGEurNTsvGRDD0qcWnlhG3CpRuuznkuND8sub2IbT2w6U4Qio1MybvdRat0WzP+ugbZdXNGUrZc05PLfNbvsrlO28U51YZ5KcI3+zmau9Mrit5LZteLzQWkk82SSlGSjuWkteosx1ylGfSWxoXHIXJXDRVY4iNxXJQbAse/OUF/M/gENgWNq/2ihHqmwy5bWiKU9WRk/iRm948pEJPeQJGwhriCLZ0CY9yrMPmOCjSstTKMW+b3ompFOLfN70NFaiyegWnoPmK09EK4lD2TciOYYa5KBY9xiMpDOQ1C2SZBiuQbGSFbJXA9qf3f4ohVwLa0vN/iiWQXqRVN+lmNyg2QvK0sRRWSvOWSpJ1alODhClKacst92Th1GhyJ2sq2E+kOnmdWaVp6NRSTzK7v08dQnH4B1IRSTcpeUjFq3MzU5U3Vd+ClKy6W12kti4alSw+WivNZmqKXoqEYxprLZ6rNGTvwaKppM6MUmkLakn9mOfW2V+Til3yRDBJrLK2Tri4XX/AIWLpO48FuTLOVctCc7crMvb1aENb1aktGpVJOcUnO0lq1bevs9Atm7PpwcpwXOlpJttySTtk32Wq6OCH23gs17bmnfvd7+Nhtl1Obbc76p/eSs/l8ekthjiopopy5ZSk0w9Me5Xce4aKidxXI5hrgolgOLf9oo6a5Z3fVYLuCYuXnqXWpeBffwLXshFux2Qk947ZCT3kRBXEQuIagG4pD5irMPmOKjtssUivEy5vehRkVYx8x9qClqCUtAxPRD3KovRdiHuJRZZZmIuRG4rkoFjTl8R7lVaW7tJ5hqFvUe5FsbMRbDQGyWYrq4Xylot2impTlwhHV/t3ibNajstun1zs30NLoQs5qCssxYnldIzMUqlRSjDzamlGU9zp03ZZIfzZXJ36GRqyjHJCKUYRtCEVZRjFR3LsSSsbdTZ/MyxeXt1u+lmbLZT0vNNrW+V8O3rZTDLD3Z0T4fItErBLj33dtl3hX8MfRNeC/caOyJNq8oaNPdcs86HyV9Nl7QbEQTST3bjLqQcG5Lc2lPS/Y+7j1nTVNjSfSu3UFnsRp6yi004vVWs/wCn4hjngvck+FyS9jNUh2y/FbNdKKd4tXtZO7t0NgjZ0xkpq0cOSEscuWRZmFmK7iuPRXYHipefpdkgq4Fin5+l7MgpyHa0Qi3Y8mQkxN6lbZEg2K4iNxDANlMe5SpEsxytHTZZGRVi3zX3ElIhXd0RLUknoE05aLsRLMVRei7F8BXEodMtuM5ELjXJRLI4mei7SeYGxktI+0i+41aCJ6se4zZHMM5EojYTgaeapCL6ZK/YtX8DqEc7sPWsuqMn+VvmdGZ3FP10bPh6/wAbfyyqqzNxVVIKxdWxzO1dob0mccnRokcbtGzaTBaO05X9JmZVkQhUKHJtkOlp7Snb0n4lVbFyvq3Z7gDCVbhsqWaL4pXQ25CuWKbVnuIZitxFc2eAdxaMPxONSUi1MVyrMPmNCjJsDxMvP0/ZkFOQFiP+oh1QYS2WPZCL3JN6lTkO5byq5EiWPcRG4hwGspD5ijMSzHPRfZepEZu6KlMeUtAUGwpS0XYJTKoy0XYK4tB5i3OLOVZhXJRLKsfPSPtIJzAG0Jc2PtILzDVoKnqyTkM2QkxnIFBs1uT/APffgl8UdFN6HM8npee/BL5HSVtxlcX+Ieg4D8H7sxtrYiyZylaV2zc2zJ6mDIzZPU7gaoijpCKhS0IENwktTYpGLhN6NmjuHQAerDf3gqkHVzMizY8O9zG8U2iW5h7lWYlmNYw7Baz8/H2C9yBKkvP/AIC5SHrYREnLeQTGctCDkGgj+UEV5hwks1FIfMUZySmUUWlqkKU9CodystQUSwqMtEJyKo1NEPmAGyxMfMD1cQoq8mlqlrZavo1NCOEio3nPuhb9WvwElJR3LYQlLYy9pS5q9uIXmJyo0Zq0oydndc9/KxOnXp6+aTs3HV1OjjzwOelUwrF72ihyIuRKptGCv5mGnXU/5EP4nD1EPeq/8xk5fH8CuMe7+TV5Ny8/+CXyOnrbjneS1SE6k5RhkcYrc5NWk9d7fBHRVp2RkcW7yHoOBVYV9zmdsR3mE4GvtbbFJTjCbUJVJZIJvVytdK2/v3dhn1UZstzuAKqKGgmqDsRkCsKjWo7jJwprUSxAK8SZEZaGtiXozGTNrw38xi+K/TEsuSzFTkK5r0YQNUfn/wAARf4AVSXnvwoIct4zFJTloiEnoO3uKakyBJXED5mINAs1sw6kUKRJSEotL1MapPRlSmKpLRgogTRlzV2E8wPSnzUTziNBLvoca1qc82WUqbvB5ZK1SLunxsjR8v5LPTdOm3CTg04QV7bnu6VZgeyp+epLjNLx0+Z2jw8c2dwjme+Tim9N2pm8VLkmrV6GzwMOfE0vk5fC4mMrpYZPp5iq2fg7fkELZj1y4WrFN5v71at7/S1R03lVx/MFnjXeysutnP57ey/dnZ0sV9T/AGRz09jb74Su+v6RTXyIfwiK34Ssu3E0zqEm98m+yy+BJUY8E+3UnUT/AK3/ANB0eP8AqRn7AwMYKclSlRbajrUVTNFK9+C1bCNppqN1KfdOy8LB1NcLLsVhVLNapNdZzTbk7Z2QgoR5UcQ8JF1c7jHOlKTnlWe7/mtdldZas38ZglGU5JrnWUYrelpe/gzFrwOTJuOloZlUHkgurEHaKwl+FNSk9DMwyNKluLUAqxL0ZhqZtYl6MwVLQ2/DPzGH4ttEtzjqRVceLNgwrBZT8/LqivkXqW8DU/7RP2V8glSGZCycimo9BpzuQnIiRBriIXHGoU0FMdSB1ImplZcXqQ05aPsKs4py0fYQFhNF81E8wNSloieYWhgzB1stSnLhOD8JJnolbpPMFM9NzXjGXGMX4pMyfEFrFm34U9JL/Rl4rEuN/mYuK2te6cV+Zr7RjozlcU9WZLbRsmnh9pNejdd5oUtrT4s5ylIPoTEtkNyG0JPpY9TEvTUz6ciU56olsgRUndvqRmV+kOou6qPrS+IFX6SmW4y2M6sgaSCqoM0ABfQNCnuM+gHQZYgFOKejOfUjdxL0fYznMxveGLSRheLP6fuXZiSZQpElM1zDsCg/7RV9mIVf4AVJ+fq9kQpyGI9xNkWxrkJSDQEOMQuOENHfrkDH18r9UVYf6hx9dP3YnWWFY831eXuPWdDh7TlPqJH10/diNLkJF/40/didXYZonV5e4HQ4e3+Tl4ch4pW8tL3Yj/Uleul7qOnsKxOqy9wOiw9pzH1JXrn7qOkw9HJThC+bJCMb8csUr/kTJrcVZc08i9Tsuw4MeJ+hVZkbRjozk8bHVnY4+OjOU2jDU5ZHSCUg+gA00HURCBkGNOWq7hk9CE5aoJA7DLzTfGTfgkgCuaNKNqMOtN+MmZmIZRLcZbAVUHZdVYPJgAEUWGQ3ANJhkJDoBXOOZpcWl4sKfIaHrp+EQek+fD24/qR2LRo8PlljXpdHLmwY8r9aujlvqPD1s/CIlyJh62fhE6fKKx09Vl7jn6LB2nFVuQsYTc41pWm4qV4q0Vx0CZchY71Wk1xyxOolTvdPpGwUt9OW+K0610ML4vL8k6LBf0nKvkNH10vdiRXIaPrZe6jrZwItDLi8vyTocPacp9SIetn7qHOoyiJ1WXuJ0eHtNTMNmGEZ5oD5hZhhEBqK4+YawrEIK48Z3v1P5DEMNHRv70n+WiI9grcHxsd5zO06ep1WKWhzu0obyqQxj04hdFFEUE00VkLmyubJtlMyMhs1lalBfyR/SY2IZt7T0VuGngYGIkUy3G9gSrIHuWVWUOQABNKQXGWgBTkERqDxAX4Z+ch7cP1I7Vs4XBVPPU+ucP1I7xo7MexW9yDYxJoi0WAIplNaWVqdr5d+muXpLkhpRCBltVXSlF3T1B8xHBVsknSlud3TfxiXVqdmBaOmH9Sq4h7CHAHXEIRSPY9xDCIGx0OJCAMiutOy3X6CynGyS4EGryXVqWSA2AoxK0MDaUToK+4xMfESQTEUS6CIuOpZFFZBTYsLDNUguMo/qQ1ruwTRlGlKnOd7ZnuTk/RbTsuz8iVZA3ad9Tn8Qw/F8rcE5ZJYmEJt2yVI1Kcr8LSigLF4mla6k5L+WFSVlx5qYkoOycyM2pIociGI2vRXTPde7pVl/wCpRHaVOXo+Ub4KjW/4gcJL2F54/IdCRN1TJW2abeWMm5bsqjPNfhltdEKuNe9RnbjJKEfGVhoxZHOPyamHx6jWpSd8sakJSsrvKpXdl2I7D66Yf/uL/Tf7nneAalduUcyvu1jbipdPh4hL7jU4fDGULkcOXPKMqR3f1yw335LtpzJrlbhX/i27YTXyPPrEZI6OmgVdTM9Chyqwr3Vod6kviWLlFh3/AI9LxPMqUN/aSlEnTR+Rupl8Ho+J2rQkrqrTcou8bTSd0adPGQnSjNTi1a99NOo8hcAXEynFJxlLKvSgpNRafVu3v8yvJw6Sux48Q26aPX/psPvw8UI8e+lx+8/zEDy8Xeg+dPtPc864rxQ+dcV4ohlXBeCFlXBeCOQ7CeZcV4jprivEhZcF4CaXBeCIQszdgsxBJcF4FeIlZblfo7QUSy6g9ZPuGxL5k7b8srWet7XQ8I2il49b4jWAggGztpOrTTnBxnbnx0dn2dANipRd7P8AIvWwqClmSq05Xvmp1qyj7qlZeFjM2nRyztGvzXuTnnfY7skYc+gs58itoEq6MpliEukIWDzb7y7l+5J7LpJXlHL087Jx7Qvh38oq6hfDB8DLO7xayp2c27RXbIP2dtGn9InGbpunCnZOzbz+jK8X0NSaWm6/E4Ll3QqzlRhg5uazTzp1ZKlBWVuZnS1u+O7cavJihCnTyS8m6jinUa1jmbb0VuEo7kl26iSjyaFkJ86ujq8ZgNnzveXk29/kqlWkvdXN/Iw8VyJwc9KeMyrhKNCa3+yhsXKnrlt7qRm1ZR4LwK+djuEX7FlT/wDO5b6eNoy6VmpU4u/dFgMeTe1HJxp1XOCbi7QwuVWS1zNXa53Ak6vBtdjaKq2PqxaSq1VF6tKpJX8GByYPLj8E58j8cneWd8cjo/KwJW5K4i/Oo1pPjUkpd6V2GRx1T1tX/dqfuJ42r62r/uz/AHHtsChFewNhtk1KclmhNcdOiwXKlberEaeNq3XnKm9b5N/EM+l1PvX7YxfyO7h3Ll0OXMo82oE7cV4kcy4rxD/pculQfbTh+xF4jjTpP/Tj8jpuf6FFRM6mkuleKHduK8QuFVNa0qfujvJ6uPgv2JzSJyxAWlxXiiucE+D4ritzRpKMPuLwiSjCm/spfhQbkRRiYX8Khx+AjoPo1Pq91DFXJ+iH+56VnHzFWYWY5aO2y3OJyKswmwEssjMoq1Lyiv66vzZJSKMK81WT6IxXjf8A+Aewfc0G7aDKRXOWolIFaELMxCck96T6nqhSkVSkVlhTW2dRl6VGk/8ATgn4pAdTk3hXvoQ7nNfMPzCUggpGRPkhh2+apw6ebLT80yFLkdCLvGrU3NJSUWlfXo6zbzEozAw0c3ieSEn6NVd8H+5nVuSFfolCXe0dvORW5C8qCef1OTOJX2E+ySMva2Bqxy5oTTV09L8Lbj1O4JUis60Tunv4rX5CzjoA82pUKiWtOa7Ysk78Gu5nqmIox+6vAGlgoPfFeA/KCjzSFR3Xag1VTt57FpP7EfBFc+T1J/ZXgdWGaitTnzY3J2cb5QTnvOrnyXp9Ct3g9Tksuhs6PNic/lSOZoy0JtLgbK5LNLRsrnycnxXgNzr5JyMyUkh7Gi9g1B47EnwJzr5JyMzLCNX+Dy4CJ5iDys7AcQjkOkQ4hBCQn0lezft9r+QhFcgrcJlvFHeIQXsFbikVSGEVFoyHQhEAOIYRAlkisQgEEDVPTh7T/SxxEewA6t0dhUhCCEccQhoiMYcQhhBmQkIRCFZCQhBRBCEIcJ//2Q=="/>
          <p:cNvSpPr>
            <a:spLocks noChangeAspect="1" noChangeArrowheads="1"/>
          </p:cNvSpPr>
          <p:nvPr/>
        </p:nvSpPr>
        <p:spPr bwMode="auto">
          <a:xfrm>
            <a:off x="215900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16" descr="data:image/jpeg;base64,/9j/4AAQSkZJRgABAQAAAQABAAD/2wCEAAkGBhAPEA0PDw8PDw0MDQwNDQ8NDQ8PDQ0NFBAVFBQQEhQXHCYeFxkjGRISHy8gIycpLCwsFR4xNTAqNSYrLCkBCQoKDgwOGg8PGCokHx8pLS0pKSoqKjUpLC0sKSwvKikpKikpKiksKSksKSkpKSkvKSwpLCkqKSksLCkpKS0pLP/AABEIAOAA4QMBIgACEQEDEQH/xAAbAAACAgMBAAAAAAAAAAAAAAAAAQIDBAUGB//EAEMQAAIBAgMEBQYLBwQDAAAAAAABAgMRBBIhBQYxQRMiUXGBYXKRobHBFCMyQlJTYnOy0fAHFjNDVIKSg5Oi4RckY//EABsBAAIDAQEBAAAAAAAAAAAAAAABAgMFBAYH/8QANREAAgECBAIHBwMFAQAAAAAAAAECAxEEEiExBZETFDJBUWGBM1JxobHh8CIkQiNDgsHiFf/aAAwDAQACEQMRAD8A1wxIZ7M+cjGJDAQAA0AAMQwEAxDAQAAAAwEMYgALgIAAAAAAAGAAAAAgGIAABgACAAEMQDEAFQxABYSuArjAQwQguAiQ7kbkKuOp09JxbctItSfHTlbyrmVVa0aSvIvoYadd5YFoGxweyZVYylaEFHVuTk3wvwXehfAYq/Xpya0tHPH2oisRB7FjwVWO6NeM2dTYVTo1VTpqm78ZxT0v2y14GqddPRK1nKMpOXNcstveR61TulcawFbK5W2JAAjqOEYyIwABiAAGAgABgK4AAxAAAAAAAACAAGIAAChEiKGItHcZG4wEMZEYwGY+0YdWlJpu9enSVnbjf0mRcx8XUebDxXCNSdbucY2T9LRxY1Zqdlu2rczQ4bLLWzPZJt+iOgweNyxneOboneTSXXsnG0utql2EsPtqOv8A6sJuTfyqSk9ed7mqhtCqk/jaivxtUl+ZX8IqfWT/AM5fmVLCR7182XS4jNvf5I7fa8JPC4aUaDUqrcleMEo6cJdi1OL6C0W9NatanJfai1qd1tGDqbEpVE3npxg813mdqiizz/DybjK99K02++Si7+OvoOahBdIvDM0d+LrN0ZLW7jFrnZ7Fg7iuBtnlwGIAAYCAAGAgABgK47gIYhAAx3AVwABgK4AAwEAAUDIjEWkgEACGMQwAcVcxqfWlKfJtQh5kefjJv0Ga6En8XFdeaTk+UY8k/eXYDBqpWpUo/IjaN+1LWUn3u/pM6VVVaum0fqayoOhh9e1UskvL83Oh3W3M+EQlOtmjGatTto19ojtncephoTqKpGdOFm+q4zte3DVc+07/AGJC0LcloireSObD4hP6mo/RFv3HF1up0u+hoy4bR6DbVLc87/eSqsJLBuFN0nFxUusprW/c9TU4CUVnjL5NTKpNLVO9oz8G7eJOtwMW9nddjTXanxRoTpKUGo6Pf1MWlinCqs+qStby8Cdam4ScXxXoflRC5kzfSRXOSXUfOS5wflV/1cxS+hV6SOu63RTisP0M9NYvVPxQ7jIjOg5QC4BcAAZEaYAMQCACVwuRAAsSAQXAAuIAABgIAApGIYiwYAACAspq15aWhrrwvy/XkICxL+KS5uqvRZFGIk1DTv0OrCRUqqzbK75Cp1pa9Z9a9/L3nS7mYLPUlPXqJRXZd8f15TncPSvZHTbE23DBwmpJuSlmSXGV1a3k4es55xy08sEXUanSV+kqvQ9Lw/VilwNXt7GxjSq5pK3RzTu+PVeh55tPfbFVrqM+ihyjT0dvLLizSTxM5O8pSk+2TbOWngZXvJmlX4rG2WnG/wATPhHMY9anYjSrtG83c2fSxlToalSVOo7um0k1O3GPeaEpZFd7GFCHStQXaZoKdZwd+K5osq24rhLXx/Vn4my3n3feDrOm3mhJZ6cu2P5mtpR+L7pP3fmytSWaNSPfo/zyOnLLJKhPeOq8vHmiAAB3GeAAAAAAAAAAACAAABgAAAAIYgAAAAGVjQiQiQhiGAgI1Y3UfvIrx/SJIqxzaWHt86td+GnvOXFyy07+aO7h8M9dLyf0M7AwtOGbTMlJdzFj5pzlbhew3LWnb5lGKfrKWr3faENf1FFa0LwXiUNDii3IOMUi25RmK4mRhcW6c4VIu0qcoyi/KnchKCuLKDsxX1uej75Rji9n08TFdekoVV2qLspx9af9p53Ql1Zruku6zX5HR4bbsoYGNBqMlN1KbTeqi78vQc/0du5wn72Z0YunFx8HpzN2bjWmqi3cdfjYpGFgNcwACwD8UvEQxILGXT2fdKXS0VdXs5vN6EjEEpJjcWtwAat2v0DcUufqHciQAlZdq9aDK/DyahcdmRAAGAAAAArAMAArGCGIkIYDAQjIxuz26FCouU8781zyP2ooOs3eo06tDJUipK8o63vZybscHEHal6mrwlXxHo/9GTsfdOTpzbqQXSxyrRtxVuJfS3Bo261ebfbGKRv8HOysrWslw5GVGimYvW6ncz0TwFB9qNzmXuDh+Vaf/H8iH/j6j/UTv5sTqfgq/Vw+D+UOt1feF/52Gf8ABHN0twsMvlVKkl2K0S9bk4Jcqj/1Gb34P5SyOFRF4qq/5MmsDh1/bXI5jE7jYdpOEqqcWnZyTT8mpqMbu/kbVpJKMtbOz0frPQlhUU46gujqWWvR1PwsccRUb1dxPB0op5Y2PG7AAHqzwg1bnflw7O4lDDKTsqkIv/6Xh67W9ZFIvjhW7NK9+xNsqas7plqqbJq9i2jsOtJrIoTXbTxFGXskD3cxX1FR+ar+w3Oy9h5oXdKUpO/yoPT0mHU3dr36uGqNeYyhVtWsy5fc63QtFSySd/B/8mEt3MX/AE1b/bZd+7WKdviJLznCPtZe928V/TVF/aV1dh4iPysPU5/y2/YPpG/5R/PUqdO29Kf5/iY9bd6rDWpKhTX28TRv6E2yFHAxcsqrKTtK/RQk0lbm5WNhjsBKUaV4OLULO8GteGpjYfCunGrNr5mVd70IuTlHWXL8ZeoKE1aGi1u/hfyNbJK7y3tyvq7eUQwOxKysZ7d3cQrDAYhAAAMghgAhjAQwAZ027U+o/O/M5k6Ldt9V+cZ/EfY+pqcIf7j0Z2GEkbSkzUYM2tI82exL7iATAALYFJbAQFqMfHv4qr91V/CzIRi7SfxNb7mr+Blkd0Rn2WeMjEM9kfOTbbuYGFao1P5ijNJ8HZ6pnoGEUaaShCMV9mKPO9gVstZfajJe/wBx3OGxJg8RclUt3HquDqHQ3trc3lHEK2r18SLrvtZjUKplwkZZukVWl2k1Uf6RZEsQAUS1+bfwNftHYlOrF3jGHNuKV2bgwtrV8lGtL6FOpL0RZODakspXUUXF5loeO1vlStwzSt3XIDEeuPnoCGAxCGAAMqAAETGMQAIkb/dqXFa63l5FZpGgOh3bWj7dfajg4h7H1NThL/ceh1uEZtqJqMIja0TzZ7FGSRYwYAQZbAqZZTYgMiJh7WdqFf7mr+BmZB6GJtNXo1vuqv4GTjuiM+yzxoBhY9ifOC7BVMtSD+0vXodnhK2iOHXsOo2diLxRk8Rhe0jf4PUspR9TpsLVNjTmaPC1eBtaMzGaPSRkbCDLIsx4MuiyNidybZod8cTkwlb7aUF/c0vZc3jZxn7QsVaFGn9Obm+6Kt7ZHThYZqsV5nHj6mTDzfl9dDhREhHqDwogGFhjEA7AAFNwEBEsGO5G4XALE7nQbsv5S8jfrRzlzod2JapfS6R+jKvejix3sjS4ZpX9DsMIza0TU4Y2uHZ5to9hFmWkRkiSFIRIrZZTRBllMAL4r2GPtH+FV+6qfgZkRMbaH8Kr93U/CyUdyM+yzxoAA9ifNwNvsmtpbsNSZmzZ2kzkxkb0/gaPDZ5a1vFHVYWpwNzhZnP4SXA3mEfAwJI9bFm1psuizHpGRErZehyZ5xvxic+Jy8qVOK8Xr70eiVHoeUbcr58TiJdtWS8Fp7jR4dC9RvwRi8ZqWoqPizAAYjdPKAAAAwEMQAU2FYkh2AtuQsIsyhlEFypnRbs8u+fuNDlN9u5ppbnJ+xe448b7I0eHP+sdfh3qjb4fgafCvgbjDnnZI9dBmUiMiSIyIFhBltMpLqbAC+Jj7Q/hVfu6n4WZETHx/wDDqfdz/CyUdyMtmeLKZJSMNViSrnr7nz102Zly/BytJeVGuWIRkYSveaKa+tNl2Fi41os6vBz4HQYJ8DmMDU4HR4KfA8/JHr6bNzSZejFoyL8xSdKZDFVLRb7E2eP1a2aUn9KTfpZ6ft/FZKFaX0aVR/8AFnjyxJr8OVlJmBxhObil3XM/OGYwliCarGrcwXTaMu4XKFUJqYyLiWAQzDAjYqUiSkY+YamK5c4mSmO5jqoPpQuRymQbzYD9Tl7jnOmNzu5iOtJdxy4tXpM7cB+murna4XkbfDmjwlVaG5w0zz0keuhIz4ikKEhsqLkVNFtMg0TiwAyIlGN+RPzJ+wsjMxtoVUqdRvgoTfqZKK1FJ6HhLuLMZGjH0cT1ljwuYxTM2TRqSqZacHUnKEssYu03bW8ddXZPQSw0SSwnBqVmuDstCM4uUWkThWjGSbNxTx86DXT0K9LW16lGcfaje4DeXD6fGRXfdHK4TEV6eZqtUk5cPj6mWL8yV0WPHYh8Um/KoMzOrze8fma3XaMezU5o72lvLhvrqf8AkRrb54SP81SfZBSl7DiKW0Ky/lU+9xj+ZlUts4uN8lTok/qrRt4kVg5e78/syT4nTS7a5fdFu9G9zrUpU6dKpGFRZekmnFW52X/ZxkabN9i8NUrSz1atWrLl0tWdTL3ZnoQWASNChRyRs1YysTjoVJXTv6GpjSZdGkzZfBUPoEdNjieITMGNJlipmV0QdGMrdS5j5AMnIACzmrsSSL+gDoWRL86Kcoshf0TDL5ADMY7gZGzsV0cn5UJowcdGVm48VqiE43i0W0pvMrHZ4Pay01OhwG007anjmF23JPK9H2PRm4wm9uS2Z+l2MmVOEtmbcK1am/1R08j2KljF2mTHEI8ww2/1JcW/CLfsM6n+0bDc5T/2qn5HNLDs744td56C6yI9OcFL9peF7aj/ANOS9pTP9pVDkqj7op+xkeha3J9ZT2PRHikjnd8dtqnhqkU+vVi6ce3raN+i5xeK/aPUm3GjQk39KpLLFeCNXWxtavLNVlmlySVoRXYkdWHw2aSb2OPFYzLBpbspjFl0IltPDvsL44Y2bHmJVEURiWxiXKgTVIkUuoiuKLEiSgSygVOQkTQrDAgAgAAExDEMYhDEAxAAAMrJIRIRILDUUJEgIiyLsE6EXyRNMdwuK7MSrsmlP5VOL70Y73Zw/KDj5s5L3m0zDTIuMXuixV6sdpPman908O/p/wCbJR3Sw/2vFp+42qkSUiHRQ91ch9bxHvvma2O62HXzX/lb2F8NgUFwgvFtmZmHcajFbJFbxFaW83zKY7NpLhFFqoRXBIMwsxO5U3J7sbghWE5CzAFiQhXFcB2GArhcAsMBXEAxsQXEAAIBMZIBDEAwESsIAuf/2Q=="/>
          <p:cNvSpPr>
            <a:spLocks noChangeAspect="1" noChangeArrowheads="1"/>
          </p:cNvSpPr>
          <p:nvPr/>
        </p:nvSpPr>
        <p:spPr bwMode="auto">
          <a:xfrm>
            <a:off x="368300" y="-715963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18" descr="data:image/jpeg;base64,/9j/4AAQSkZJRgABAQAAAQABAAD/2wCEAAkGBhAQERUPEBAQFA8QEA8QEA8PDQ8PDQ8QFBAVFBUQEhQXHCYeFxkjGRUUHy8gIyc1LDgsFR4xNTAqNSYrLCkBCQoKDgwOGg8PGiwcHCQpKSkpLCksLCksKSwwNS8sLCwpKSwpKSkpKSkpKSwpKSkpKSwsLC4pKSkpKSkpKSkpKf/AABEIAMQAkgMBIgACEQEDEQH/xAAbAAABBQEBAAAAAAAAAAAAAAAEAAECAwUGB//EAD0QAAIBAgMEBgULBAMBAAAAAAECAAMRBBIhBSIxgUFRYXGRsQYTocHRFBYjMlJTYnKCkuEzQkPwg5OiFf/EABoBAAIDAQEAAAAAAAAAAAAAAAECAAMEBQb/xAArEQACAgECBAYCAgMAAAAAAAAAAQIRAwQhEjEyQQUTFFFhcSIjFfEzgbH/2gAMAwEAAhEDEQA/APU495C8V5uOJZImNeRvGJhoFkiZG8ixjXjJCtjmRvIsY141CWSJgFE/S1OUMJmTVxgomvVe+WmuY5VLGwHQBxlkVsyqfNHPekG1q2Hr5t9x6/IEVHZApQFd3MoI1PSe7SdUC1yGaqLAbpQoBynL4/GJtAUmQ2oCpTZ/pglUBWDC2otpqbE93TOwTCFdL1WAG7nU8Oj+7WLKSTRohF8O2xkVqhDf1K/IMR5zR2fd78WsP8u74Eymq1m/ydww9x455atTcJbRdN6oadEA9Auamkk5fjyoOOL4udnP1mrB6gL1LZyBZgyFOoEXFu+b9M6DuHlOeev6vOwyZWJuxdyvHgpAI6JrbMxorUlqAEA3AuDqFNsw7D0GXJprYyZFJSthoMcmVqZImGhLHvFI3jwUSzUzRs8gDHvMtGyx7xrxrxi0ILHvGvIBoiYUhWxExrxiZHNHSFJQHDt9LU5QwmBYBM1ap1CxJ6gI6pJtlUt2jkMfnpYqkKRa1fGYnOhsKS0qZU6ADib9J7J6HiK7HMDqmgVCoAXs7ZkVsIvrFVgC1ZmVFAYeroK61XZ2vxzBey7AWmhi62ZtOAv3XJ1lNKTWxqU3GPsZlTDNnuGAW/1RSTzhtKyXJVWsBqUS/LTyjASdPgRbslskmqZXBtO7OdxGNLVrOFy5KgKqDvBWtwJ+tabIOg7vZMvaGDytnUbwbMBz1h+HqXUEcLadRHZ/vRL+FUqMjlJupFwMe8hePeCiE4pC8UlENK8V5C8V5mo12SzRi3lGJkS0NAbEjRyZVRbSSLRq3BexImQJiLSF4aFbJkx0oeruBq9QhnF9T9imOrrhGzMJ6xteCi57T0Caq7OAYtoSezUdVpmy5UnwmvBppTXEYIwpps1R3zVXVUJ4Kqgk5UHQLm/IdUoSpe/YxA5ec3MVsxSb3fx09sFOz0+03iPhJDNBIeWlycq2AAY9NwSQOIAJ0676+yFnA0/vLcwfdL8PsxOPrCea274z1EPcWOlyXyMnEoDcHpmeoyNx3G4dQbpFp1FTZCcTU8j74K2zKWq+sXU3GhNj1xo6qC2sWeiyS7GWDETLcdQCNZWuCONra9MHvNcZKStHOnFwk4sszRSu8UahbNHNHzSq8V5no02W3kC8jeMxhSA2QwzbvOWEwbBtu8zLy0ZrcWL2HJiJkCY2aSgNnRbFpWp36WJPIaCaJMF2YPok/KJfVbScbI7k2elwR4caXwDYh7TGx+MAEI2ji8oM5XG4kseyUSkXE8RtC50Msw+MPWZku0nRqym2Q6AYkkWueEGeu3A8RGw73EtxNHQNyMfmQpNa/GLNKyLRFp3tG7xnnfEI1lsszxpC8U2Uc+zQzRZ5UWizSqi2y3PGZ5XeMzSURsq2e27+owgtA9nNufqMJJjNbixexK8a8hmjZpKDe52ezv6SfkXyjYupYco2yzejT/IJRtE6cpwJ82erx9C+jm9rYm5tMdxpDccd4wOpwmVjglQRqR1k3kFGsUJq4JpoMNDM3BTTA0liAA4gWHMSktL8bw5jzgmadzQdDPP+J9aLLxSrNFOjRyg8mIGV54s0rLbLc0YtJ4Oh6wZ7gJrZiPrdwlhSiGyksevVV8gfOVvIk6LfKk1Zm7LfcP5jC80nTo0aVlCMQxJuzt1a8LSVbE0l/wAPi9T4ycbb2RFi4VuyjNGLxHaFL7kfvf4xvl1H7ojuqPDb9hVGN8ztdlf0af5FlW0RpyhWEQKiqL2Ci1+NrQTaeKVRqJwMjts9VBVFHJY1d6COsPq4unULZCCUYo46VYdDQSqJlLAFxIqNZZUkEMXuQ0cIJorwmdhJojhLUAA2gdPDzgOaGbROnh5zPBnf8P6Gee8U619Fl4pD1kU6NHJDs0WaU54+eVUWp7h2z8CuFCgLmWoajAuACCKh3N217C1idZY+PoZrtRF+F1qMvHsuZv4XCJVoU863sAy6kakaw2lhKa8EQdyLOP5qi3aPR+nc0mjmWo0mIZKVclSfqHMNRbXSNV2cp40sV+lF94nVVsUE+HRIJWduGUcrwLPLsR6WPf8A4cl/8qn9zjf2U/hJ0dkUiwBo4vUhbkIALm1zYcJ1Zp34kn2R6dBQdFHvkeomSOjgv6LfVm1gxFhbTLfynN7Yu10Yll4sGsb26Da1+6dRM7aeADo2Ub54a2vczGzdRyOFwKUqVkRVDEtlVVVfZ/ukpqibGMoZQF00AGnC8y66zK3uNQBUla8ZdUWVgRSGhhYdfSA4aGnhLkAz9pHd8PMTNzzQ2m27zHnMsmeg8O/xv7POeKv9i+iy4ilekU6RyLCw0fPKQ0WaLRcegej9S+GpnqDL4MZPE1bQL0RqXw35ajjxAPvheMWebzqskl8nrdNLixRfwZuL2sBoQeRgNPautwzjszG0o2odZnI8zObRdR01HbbcIUu12PVObovD6TxeJjG2u0GPTKTiyQdeuBLUlbVN098NgJ4k6DumZXE1MWLadg8pmV5nHYBVErUay2qJWsiFDcPC76QShCWOktQDN2p9XmPOZYaaW1m3eY85j556Pw5fq/2eb8Uf7V9FueKVZop0aOTZ03zRxP4P3/xF80sT1J+/+J28ecP1uQ9N/HYvkyfRjZ1WgjrUtqwZbG/9tjDcWukLSUYpZiySc5OT7nQxQWOCiuxyW1l1mSvGbu1acwwNZnZYFUYdSMBow6lAQvvILrYdbgRFo+CF6iD8V/AX90jCE446mZVeaeOMyq5lAzBKkrAk3MrDSChlIy9uEFomEudJYiA9XAPXPq0tmOu8dNJV8zMT10/3H4TX2D/W/Q3unRWnV0+onjhSOdn0mPNLikcP8zcR1p+4/CKdxaKaPW5DP/HYfkLuIriRjznHVJKRfvvKsRwjE76jquT4SdYaRZDRZzu06cwGXWdNtBNJz9VdZUwipCG04LTEKSAg5Mu2UL1L9SufZaDMYZsUbznqS3i38RWQbHnWZVczRxzamZVdpSMwZzIKYqhkFaQAbSMvdtIJSaXM+ksQDT9HD9N/xv5rOm0nL+i7Xqn8jeazqbTZHkVNDXjSVoo5KL7RrR5GobCIWsjRF2LdFgB75OoIqNOygc+cTGKwIyMcuk56uus6XGznsSusqYStBL1MqUSwmKQixmlsVbI56yo8AT75mqpJtNvZdL6HhxdvZp7jBzIZWObWZNd5u47DE6iYuJw5lTQzYBUaQVpOpTlPCAAVTaSarpBDXtBcVjwouSAO02lkQNnU+h1W9dx1Uif/AEJ2Nx/onktANxYMCeu6m0sNRuhmHc7fGdXFp24p2YJajhdUeq37/CKeUfKG+2/72+MUt9M/cHqvg9evK6mpA6zESezwkKJzEn7OneeyYGbrsJJgyYpWZqdxnQ6rcXKngRLSxmLj9n1fX+vo06bsVVWzVjTaw6BoQfYYA2GYtJhYunYw/F4moihqlF0voQatJhfsIYzLqYrPwDfqGvsvB5cmrSEeSKdNkBGd5BqFU8MvPN8BKauFqrvtmYD+xAqlu5idIvlSfYDzQXc0aFZVUuxAVAWJOtu2W4j0bq1aYehiqlNnu+7UdBvG4sRccLcROEw/p9UxT/JaNOlTXM11zsxOW97kgBjpwvx4TtFxeIRAqVTZFA0BsNIH+I/UZlXYu1qXF6tcdtWhVPKwpnxmBtL5cDv0MUo/ClaxPDoqWnU1NvYpf8vio+Eh87cSOJQ8rSKaFeO+5wYxBU/S/LMoH1UzhhyLG5kjtOgy2T5cG+097jkWt7J2eL9JzVUpVooykG/AnvF+EopbdweoXZ9O995mcEk8wYHK2Dyq7nIUapsQVxFQ/jqBAPCRNRwd1EQ/h36lj+I39k6+rtTCMNcCvcKxA8LQZsTg+jCEd1X+I12BY63M/AVWKZT0Wl9jCaFTDEnLTqKbdYYSZSkf72HfTB986WHI+HkY8mNcQHlihXqKf3p/6v5jy3zPgTy17nptThIYM7vfqe8kxRTnM6SLYiL+POKKLLkFAO16rLTazE94U9PdOcGLYnWx7db8e+PFL8b2MmdfkEVK+UXCi/aX+Mwdo+kVY3UZQNBpmJ6OsmNFFcnYOFUY2AwVOgD6lFQlGuwF3ILhSCx1sQT4zoKeKc011tdVNhoOEeKZJmyADWrsemCVHMUUUYhTOsBQ2Y98eKB80QKtFlEUUsQpbhaYzcoSUEUU6eDpMObqI5Y8UUuKT//Z"/>
          <p:cNvSpPr>
            <a:spLocks noChangeAspect="1" noChangeArrowheads="1"/>
          </p:cNvSpPr>
          <p:nvPr/>
        </p:nvSpPr>
        <p:spPr bwMode="auto">
          <a:xfrm>
            <a:off x="63500" y="-890588"/>
            <a:ext cx="13906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68" name="Picture 20" descr="http://t1.gstatic.com/images?q=tbn:ANd9GcQtDUKbx6eCSKUcaW28m9DUm3OqGFqeJ48WPd6XP95sOSRzj8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437112"/>
            <a:ext cx="3311376" cy="220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947103" y="370774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Sepet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508104" y="1268413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Ev kedileri sepette kalır.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18901" y="3934569"/>
            <a:ext cx="326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Kediler her yerde  kalabilirler.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248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AT  </a:t>
            </a:r>
            <a:endParaRPr lang="tr-TR" dirty="0"/>
          </a:p>
        </p:txBody>
      </p:sp>
      <p:pic>
        <p:nvPicPr>
          <p:cNvPr id="3074" name="Picture 2" descr="http://www.muhteva.com/resimler/resimler/At-Resmi-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2442"/>
            <a:ext cx="3218742" cy="25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ydinkirec.com/cit-malzemeleri/atciftligiuygulamasi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76832"/>
            <a:ext cx="3312368" cy="248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ermacultureturkey.org/wp-content/uploads/sa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60676"/>
            <a:ext cx="29298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589017" y="342549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Ahır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92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ARI</a:t>
            </a:r>
            <a:endParaRPr lang="tr-TR" dirty="0"/>
          </a:p>
        </p:txBody>
      </p:sp>
      <p:pic>
        <p:nvPicPr>
          <p:cNvPr id="4098" name="Picture 2" descr="http://www.balcidavut.com/wp-content/uploads/2010/09/mavil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2952328" cy="22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1.gstatic.com/images?q=tbn:ANd9GcTAjwL5jSX08d7O4eGO88p6K2j3m2D8D9ze8oPGURGKsQz0revi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81" y="1478290"/>
            <a:ext cx="3024336" cy="226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0.gstatic.com/images?q=tbn:ANd9GcRPvmBBTmZ6t6uZxIavvhVO9H7RiHvvist-U_LfkyWqHS1d5Uzae7f0rs_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2952328" cy="24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263481" y="3363677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Kovan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0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AYI</a:t>
            </a:r>
            <a:endParaRPr lang="tr-TR" dirty="0"/>
          </a:p>
        </p:txBody>
      </p:sp>
      <p:pic>
        <p:nvPicPr>
          <p:cNvPr id="5128" name="Picture 8" descr="ayı yavru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2" y="1412776"/>
            <a:ext cx="3240360" cy="21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3.gstatic.com/images?q=tbn:ANd9GcTGseXMADX0XJ99lyRWbKJeC6cH2sqeDLsK2AigP9IL2BfEC7I8c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61540"/>
            <a:ext cx="317243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t3.gstatic.com/images?q=tbn:ANd9GcRZcFSo3iZ3Q7P3dswdo9q0npzEIKSrXGGtTzeshZSQcKv4pBK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28144"/>
            <a:ext cx="2446796" cy="14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830336" y="3209504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Mağara = in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http://t2.gstatic.com/images?q=tbn:ANd9GcTDNyW1jrLLiPjUAd4PYMmhLgHiwG2YkYVgYsp7WFmH1UZmQSCQG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246697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1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AKVARYUM BALIK</a:t>
            </a:r>
            <a:endParaRPr lang="tr-TR" dirty="0"/>
          </a:p>
        </p:txBody>
      </p:sp>
      <p:pic>
        <p:nvPicPr>
          <p:cNvPr id="6146" name="Picture 2" descr="http://cdn01.pckolog.com.tr/ND21/www/r/2007/07/20070711_1184149396_eh85210zq9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3"/>
            <a:ext cx="30705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atlasakvaryum.com/uploads/pics/balik-yem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01640"/>
            <a:ext cx="28575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dekomasyon.com/wp-content/uploads/akvaryum-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3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2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TAVŞAN</a:t>
            </a:r>
            <a:endParaRPr lang="tr-TR" dirty="0"/>
          </a:p>
        </p:txBody>
      </p:sp>
      <p:pic>
        <p:nvPicPr>
          <p:cNvPr id="7170" name="Picture 2" descr="http://t2.gstatic.com/images?q=tbn:ANd9GcR2Bx77N4_RbCkFuBsWjKLnxMdR61bLq67FkJdP1vxMV0hIyGyRlAXMBwlz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2884030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ocukvekabala.files.wordpress.com/2009/11/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05" y="1628801"/>
            <a:ext cx="30723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ihirlilamba.com/wp-content/uploads/2010/04/tavs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55" y="4077072"/>
            <a:ext cx="23812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486500" y="39490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Toprak altı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651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TAVUK</a:t>
            </a:r>
            <a:endParaRPr lang="tr-TR" dirty="0"/>
          </a:p>
        </p:txBody>
      </p:sp>
      <p:pic>
        <p:nvPicPr>
          <p:cNvPr id="8196" name="Picture 4" descr="http://www.kerizim.com/resimler/tavu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71813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zaferkimya.com/images/kumeslerde_dezenfekt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3"/>
            <a:ext cx="3912369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cobanogluyem.com/img/urunler/t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0747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415383" y="335953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Kümes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6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Özel 1">
      <a:dk1>
        <a:srgbClr val="92D050"/>
      </a:dk1>
      <a:lt1>
        <a:srgbClr val="FFC9E6"/>
      </a:lt1>
      <a:dk2>
        <a:srgbClr val="4B98FF"/>
      </a:dk2>
      <a:lt2>
        <a:srgbClr val="D519FF"/>
      </a:lt2>
      <a:accent1>
        <a:srgbClr val="FF388C"/>
      </a:accent1>
      <a:accent2>
        <a:srgbClr val="0192CD"/>
      </a:accent2>
      <a:accent3>
        <a:srgbClr val="FF388C"/>
      </a:accent3>
      <a:accent4>
        <a:srgbClr val="002060"/>
      </a:accent4>
      <a:accent5>
        <a:srgbClr val="E9A151"/>
      </a:accent5>
      <a:accent6>
        <a:srgbClr val="FF0000"/>
      </a:accent6>
      <a:hlink>
        <a:srgbClr val="17BBFD"/>
      </a:hlink>
      <a:folHlink>
        <a:srgbClr val="FF79C2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279</TotalTime>
  <Words>62</Words>
  <Application>Microsoft Office PowerPoint</Application>
  <PresentationFormat>Ekran Gösterisi (4:3)</PresentationFormat>
  <Paragraphs>39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Güven</vt:lpstr>
      <vt:lpstr>PowerPoint Sunusu</vt:lpstr>
      <vt:lpstr>KÖPEK</vt:lpstr>
      <vt:lpstr>KEDİ</vt:lpstr>
      <vt:lpstr>AT  </vt:lpstr>
      <vt:lpstr>ARI</vt:lpstr>
      <vt:lpstr>AYI</vt:lpstr>
      <vt:lpstr>AKVARYUM BALIK</vt:lpstr>
      <vt:lpstr>TAVŞAN</vt:lpstr>
      <vt:lpstr>TAVUK</vt:lpstr>
      <vt:lpstr>KURBAĞA</vt:lpstr>
      <vt:lpstr>KOYUN</vt:lpstr>
      <vt:lpstr>KUŞ</vt:lpstr>
      <vt:lpstr>LEYLEK</vt:lpstr>
      <vt:lpstr>İNEK</vt:lpstr>
      <vt:lpstr>YILAN</vt:lpstr>
      <vt:lpstr>FİL</vt:lpstr>
      <vt:lpstr>HAZIRLAYAN:  NAZAN GÖKŞEN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DELL</cp:lastModifiedBy>
  <cp:revision>27</cp:revision>
  <dcterms:created xsi:type="dcterms:W3CDTF">2012-01-30T10:42:37Z</dcterms:created>
  <dcterms:modified xsi:type="dcterms:W3CDTF">2012-01-30T21:51:56Z</dcterms:modified>
</cp:coreProperties>
</file>