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s/slide47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slides/slide5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4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0.xml" ContentType="application/vnd.openxmlformats-officedocument.presentationml.slideLayout+xml"/>
  <Default Extension="gif" ContentType="image/gif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notesMasterIdLst>
    <p:notesMasterId r:id="rId55"/>
  </p:notesMasterIdLst>
  <p:sldIdLst>
    <p:sldId id="257" r:id="rId2"/>
    <p:sldId id="258" r:id="rId3"/>
    <p:sldId id="259" r:id="rId4"/>
    <p:sldId id="261" r:id="rId5"/>
    <p:sldId id="260" r:id="rId6"/>
    <p:sldId id="263" r:id="rId7"/>
    <p:sldId id="265" r:id="rId8"/>
    <p:sldId id="317" r:id="rId9"/>
    <p:sldId id="267" r:id="rId10"/>
    <p:sldId id="268" r:id="rId11"/>
    <p:sldId id="279" r:id="rId12"/>
    <p:sldId id="269" r:id="rId13"/>
    <p:sldId id="271" r:id="rId14"/>
    <p:sldId id="272" r:id="rId15"/>
    <p:sldId id="274" r:id="rId16"/>
    <p:sldId id="276" r:id="rId17"/>
    <p:sldId id="277" r:id="rId18"/>
    <p:sldId id="316" r:id="rId19"/>
    <p:sldId id="278" r:id="rId20"/>
    <p:sldId id="281" r:id="rId21"/>
    <p:sldId id="282" r:id="rId22"/>
    <p:sldId id="283" r:id="rId23"/>
    <p:sldId id="284" r:id="rId24"/>
    <p:sldId id="285" r:id="rId25"/>
    <p:sldId id="286" r:id="rId26"/>
    <p:sldId id="287" r:id="rId27"/>
    <p:sldId id="288" r:id="rId28"/>
    <p:sldId id="289" r:id="rId29"/>
    <p:sldId id="290" r:id="rId30"/>
    <p:sldId id="291" r:id="rId31"/>
    <p:sldId id="292" r:id="rId32"/>
    <p:sldId id="293" r:id="rId33"/>
    <p:sldId id="294" r:id="rId34"/>
    <p:sldId id="295" r:id="rId35"/>
    <p:sldId id="296" r:id="rId36"/>
    <p:sldId id="297" r:id="rId37"/>
    <p:sldId id="298" r:id="rId38"/>
    <p:sldId id="299" r:id="rId39"/>
    <p:sldId id="300" r:id="rId40"/>
    <p:sldId id="301" r:id="rId41"/>
    <p:sldId id="302" r:id="rId42"/>
    <p:sldId id="303" r:id="rId43"/>
    <p:sldId id="304" r:id="rId44"/>
    <p:sldId id="305" r:id="rId45"/>
    <p:sldId id="306" r:id="rId46"/>
    <p:sldId id="307" r:id="rId47"/>
    <p:sldId id="308" r:id="rId48"/>
    <p:sldId id="309" r:id="rId49"/>
    <p:sldId id="310" r:id="rId50"/>
    <p:sldId id="311" r:id="rId51"/>
    <p:sldId id="312" r:id="rId52"/>
    <p:sldId id="313" r:id="rId53"/>
    <p:sldId id="314" r:id="rId54"/>
  </p:sldIdLst>
  <p:sldSz cx="9144000" cy="6858000" type="screen4x3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8F8F8"/>
    <a:srgbClr val="FF3399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1" d="100"/>
          <a:sy n="61" d="100"/>
        </p:scale>
        <p:origin x="-140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Üstbilgi Yer Tutucusu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3" name="2 Veri Yer Tutucusu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E40D387-D585-478C-B3C4-BB676B4B4555}" type="datetimeFigureOut">
              <a:rPr lang="tr-TR" smtClean="0"/>
              <a:pPr/>
              <a:t>13.01.2013</a:t>
            </a:fld>
            <a:endParaRPr lang="tr-TR"/>
          </a:p>
        </p:txBody>
      </p:sp>
      <p:sp>
        <p:nvSpPr>
          <p:cNvPr id="4" name="3 Slayt Görüntüsü Yer Tutucusu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tr-TR"/>
          </a:p>
        </p:txBody>
      </p:sp>
      <p:sp>
        <p:nvSpPr>
          <p:cNvPr id="5" name="4 Not Yer Tutucusu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D761E34-E240-4E3C-AE0C-02F0529F1426}" type="slidenum">
              <a:rPr lang="tr-TR" smtClean="0"/>
              <a:pPr/>
              <a:t>‹#›</a:t>
            </a:fld>
            <a:endParaRPr lang="tr-T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Slayt Görüntüsü Yer Tutucusu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Not Yer Tutucusu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tr-TR" dirty="0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376362-4873-4BF5-9F34-B54AFCA953F5}" type="slidenum">
              <a:rPr lang="tr-TR" smtClean="0"/>
              <a:pPr/>
              <a:t>22</a:t>
            </a:fld>
            <a:endParaRPr lang="tr-TR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Slayt Görüntüsü Yer Tutucusu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Not Yer Tutucusu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tr-TR" dirty="0" smtClean="0"/>
              <a:t>100 </a:t>
            </a:r>
            <a:r>
              <a:rPr lang="tr-TR" dirty="0" err="1" smtClean="0"/>
              <a:t>Kr</a:t>
            </a:r>
            <a:r>
              <a:rPr lang="tr-TR" baseline="0" dirty="0" smtClean="0"/>
              <a:t> = 1 TL olduğunu unutmayalım!</a:t>
            </a:r>
            <a:endParaRPr lang="tr-TR" dirty="0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761E34-E240-4E3C-AE0C-02F0529F1426}" type="slidenum">
              <a:rPr lang="tr-TR" smtClean="0"/>
              <a:pPr/>
              <a:t>52</a:t>
            </a:fld>
            <a:endParaRPr lang="tr-T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İkizkenar Üçgen"/>
          <p:cNvSpPr/>
          <p:nvPr/>
        </p:nvSpPr>
        <p:spPr>
          <a:xfrm rot="16200000">
            <a:off x="7554353" y="5254283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7 Başlık"/>
          <p:cNvSpPr>
            <a:spLocks noGrp="1"/>
          </p:cNvSpPr>
          <p:nvPr>
            <p:ph type="ctrTitle"/>
          </p:nvPr>
        </p:nvSpPr>
        <p:spPr>
          <a:xfrm>
            <a:off x="540544" y="776288"/>
            <a:ext cx="8062912" cy="1470025"/>
          </a:xfrm>
        </p:spPr>
        <p:txBody>
          <a:bodyPr anchor="b">
            <a:normAutofit/>
          </a:bodyPr>
          <a:lstStyle>
            <a:lvl1pPr algn="r">
              <a:defRPr sz="4400"/>
            </a:lvl1pPr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9" name="8 Alt Başlık"/>
          <p:cNvSpPr>
            <a:spLocks noGrp="1"/>
          </p:cNvSpPr>
          <p:nvPr>
            <p:ph type="subTitle" idx="1"/>
          </p:nvPr>
        </p:nvSpPr>
        <p:spPr>
          <a:xfrm>
            <a:off x="540544" y="2250280"/>
            <a:ext cx="8062912" cy="1752600"/>
          </a:xfrm>
        </p:spPr>
        <p:txBody>
          <a:bodyPr/>
          <a:lstStyle>
            <a:lvl1pPr marL="0" marR="36576" indent="0" algn="r">
              <a:spcBef>
                <a:spcPts val="0"/>
              </a:spcBef>
              <a:buNone/>
              <a:defRPr>
                <a:ln>
                  <a:solidFill>
                    <a:schemeClr val="bg2"/>
                  </a:solidFill>
                </a:ln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tr-TR" smtClean="0"/>
              <a:t>Asıl alt başlık stilini düzenlemek için tıklatın</a:t>
            </a:r>
            <a:endParaRPr kumimoji="0" lang="en-US"/>
          </a:p>
        </p:txBody>
      </p:sp>
      <p:sp>
        <p:nvSpPr>
          <p:cNvPr id="28" name="27 Veri Yer Tutucusu"/>
          <p:cNvSpPr>
            <a:spLocks noGrp="1"/>
          </p:cNvSpPr>
          <p:nvPr>
            <p:ph type="dt" sz="half" idx="10"/>
          </p:nvPr>
        </p:nvSpPr>
        <p:spPr>
          <a:xfrm>
            <a:off x="1371600" y="6012656"/>
            <a:ext cx="5791200" cy="365125"/>
          </a:xfrm>
        </p:spPr>
        <p:txBody>
          <a:bodyPr tIns="0" bIns="0" anchor="t"/>
          <a:lstStyle>
            <a:lvl1pPr algn="r">
              <a:defRPr sz="1000"/>
            </a:lvl1pPr>
          </a:lstStyle>
          <a:p>
            <a:fld id="{406D22E1-C49D-4106-84C3-79C8BCB7A218}" type="datetimeFigureOut">
              <a:rPr lang="tr-TR" smtClean="0"/>
              <a:pPr/>
              <a:t>13.01.2013</a:t>
            </a:fld>
            <a:endParaRPr lang="tr-TR"/>
          </a:p>
        </p:txBody>
      </p:sp>
      <p:sp>
        <p:nvSpPr>
          <p:cNvPr id="17" name="16 Altbilgi Yer Tutucusu"/>
          <p:cNvSpPr>
            <a:spLocks noGrp="1"/>
          </p:cNvSpPr>
          <p:nvPr>
            <p:ph type="ftr" sz="quarter" idx="11"/>
          </p:nvPr>
        </p:nvSpPr>
        <p:spPr>
          <a:xfrm>
            <a:off x="1371600" y="5650704"/>
            <a:ext cx="5791200" cy="365125"/>
          </a:xfrm>
        </p:spPr>
        <p:txBody>
          <a:bodyPr tIns="0" bIns="0" anchor="b"/>
          <a:lstStyle>
            <a:lvl1pPr algn="r">
              <a:defRPr sz="1100"/>
            </a:lvl1pPr>
          </a:lstStyle>
          <a:p>
            <a:endParaRPr lang="tr-TR"/>
          </a:p>
        </p:txBody>
      </p:sp>
      <p:sp>
        <p:nvSpPr>
          <p:cNvPr id="29" name="28 Slayt Numarası Yer Tutucusu"/>
          <p:cNvSpPr>
            <a:spLocks noGrp="1"/>
          </p:cNvSpPr>
          <p:nvPr>
            <p:ph type="sldNum" sz="quarter" idx="12"/>
          </p:nvPr>
        </p:nvSpPr>
        <p:spPr>
          <a:xfrm>
            <a:off x="8392247" y="5752307"/>
            <a:ext cx="502920" cy="365125"/>
          </a:xfrm>
        </p:spPr>
        <p:txBody>
          <a:bodyPr anchor="ctr"/>
          <a:lstStyle>
            <a:lvl1pPr algn="ctr">
              <a:defRPr sz="1300">
                <a:solidFill>
                  <a:srgbClr val="FFFFFF"/>
                </a:solidFill>
              </a:defRPr>
            </a:lvl1pPr>
          </a:lstStyle>
          <a:p>
            <a:fld id="{1968ABEA-F89D-4949-9855-B82CFB1A574D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  <p:transition>
    <p:dissolve/>
    <p:sndAc>
      <p:stSnd>
        <p:snd r:embed="rId1" name="wind.wav" builtIn="1"/>
      </p:stSnd>
    </p:sndAc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6D22E1-C49D-4106-84C3-79C8BCB7A218}" type="datetimeFigureOut">
              <a:rPr lang="tr-TR" smtClean="0"/>
              <a:pPr/>
              <a:t>13.01.2013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68ABEA-F89D-4949-9855-B82CFB1A574D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  <p:transition>
    <p:dissolve/>
    <p:sndAc>
      <p:stSnd>
        <p:snd r:embed="rId1" name="wind.wav" builtIn="1"/>
      </p:stSnd>
    </p:sndAc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Dikey Başlık"/>
          <p:cNvSpPr>
            <a:spLocks noGrp="1"/>
          </p:cNvSpPr>
          <p:nvPr>
            <p:ph type="title" orient="vert"/>
          </p:nvPr>
        </p:nvSpPr>
        <p:spPr>
          <a:xfrm>
            <a:off x="6781800" y="381000"/>
            <a:ext cx="1905000" cy="5486400"/>
          </a:xfrm>
        </p:spPr>
        <p:txBody>
          <a:bodyPr vert="eaVert"/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>
          <a:xfrm>
            <a:off x="457200" y="381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6D22E1-C49D-4106-84C3-79C8BCB7A218}" type="datetimeFigureOut">
              <a:rPr lang="tr-TR" smtClean="0"/>
              <a:pPr/>
              <a:t>13.01.2013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68ABEA-F89D-4949-9855-B82CFB1A574D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  <p:transition>
    <p:dissolve/>
    <p:sndAc>
      <p:stSnd>
        <p:snd r:embed="rId1" name="wind.wav" builtIn="1"/>
      </p:stSnd>
    </p:sndAc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</p:spPr>
        <p:txBody>
          <a:bodyPr/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457200" y="1882808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>
          <a:xfrm>
            <a:off x="4791456" y="6480048"/>
            <a:ext cx="2133600" cy="301752"/>
          </a:xfrm>
        </p:spPr>
        <p:txBody>
          <a:bodyPr/>
          <a:lstStyle/>
          <a:p>
            <a:fld id="{406D22E1-C49D-4106-84C3-79C8BCB7A218}" type="datetimeFigureOut">
              <a:rPr lang="tr-TR" smtClean="0"/>
              <a:pPr/>
              <a:t>13.01.2013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0831"/>
          </a:xfrm>
        </p:spPr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68ABEA-F89D-4949-9855-B82CFB1A574D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  <p:transition>
    <p:dissolve/>
    <p:sndAc>
      <p:stSnd>
        <p:snd r:embed="rId1" name="wind.wav" builtIn="1"/>
      </p:stSnd>
    </p:sndAc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8 Dik Üçgen"/>
          <p:cNvSpPr/>
          <p:nvPr/>
        </p:nvSpPr>
        <p:spPr>
          <a:xfrm flipV="1">
            <a:off x="7034" y="7034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algn="ctr" defTabSz="914400" rtl="0" eaLnBrk="1" latinLnBrk="0" hangingPunct="1"/>
            <a:endParaRPr kumimoji="0"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7 İkizkenar Üçgen"/>
          <p:cNvSpPr/>
          <p:nvPr/>
        </p:nvSpPr>
        <p:spPr>
          <a:xfrm rot="5400000" flipV="1">
            <a:off x="7554353" y="309490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>
          <a:xfrm>
            <a:off x="6955632" y="6477000"/>
            <a:ext cx="2133600" cy="304800"/>
          </a:xfrm>
        </p:spPr>
        <p:txBody>
          <a:bodyPr/>
          <a:lstStyle/>
          <a:p>
            <a:fld id="{406D22E1-C49D-4106-84C3-79C8BCB7A218}" type="datetimeFigureOut">
              <a:rPr lang="tr-TR" smtClean="0"/>
              <a:pPr/>
              <a:t>13.01.2013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>
          <a:xfrm>
            <a:off x="2619376" y="6480969"/>
            <a:ext cx="4260056" cy="300831"/>
          </a:xfrm>
        </p:spPr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>
          <a:xfrm>
            <a:off x="8451056" y="809624"/>
            <a:ext cx="502920" cy="300831"/>
          </a:xfrm>
        </p:spPr>
        <p:txBody>
          <a:bodyPr/>
          <a:lstStyle/>
          <a:p>
            <a:fld id="{1968ABEA-F89D-4949-9855-B82CFB1A574D}" type="slidenum">
              <a:rPr lang="tr-TR" smtClean="0"/>
              <a:pPr/>
              <a:t>‹#›</a:t>
            </a:fld>
            <a:endParaRPr lang="tr-TR"/>
          </a:p>
        </p:txBody>
      </p:sp>
      <p:cxnSp>
        <p:nvCxnSpPr>
          <p:cNvPr id="11" name="10 Düz Bağlayıcı"/>
          <p:cNvCxnSpPr/>
          <p:nvPr/>
        </p:nvCxnSpPr>
        <p:spPr>
          <a:xfrm rot="10800000">
            <a:off x="6468794" y="9381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9 Düz Bağlayıcı"/>
          <p:cNvCxnSpPr/>
          <p:nvPr/>
        </p:nvCxnSpPr>
        <p:spPr>
          <a:xfrm flipV="1"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381000" y="271464"/>
            <a:ext cx="7239000" cy="1362075"/>
          </a:xfrm>
        </p:spPr>
        <p:txBody>
          <a:bodyPr anchor="ctr"/>
          <a:lstStyle>
            <a:lvl1pPr marL="0" algn="l">
              <a:buNone/>
              <a:defRPr sz="3600" b="1" cap="none" baseline="0"/>
            </a:lvl1pPr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381000" y="1633536"/>
            <a:ext cx="3886200" cy="2286000"/>
          </a:xfrm>
        </p:spPr>
        <p:txBody>
          <a:bodyPr anchor="t"/>
          <a:lstStyle>
            <a:lvl1pPr marL="54864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dissolve/>
    <p:sndAc>
      <p:stSnd>
        <p:snd r:embed="rId1" name="wind.wav" builtIn="1"/>
      </p:stSnd>
    </p:sndAc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 algn="l">
              <a:defRPr/>
            </a:lvl1pPr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2 İçerik Yer Tutucusu"/>
          <p:cNvSpPr>
            <a:spLocks noGrp="1"/>
          </p:cNvSpPr>
          <p:nvPr>
            <p:ph sz="half" idx="1"/>
          </p:nvPr>
        </p:nvSpPr>
        <p:spPr>
          <a:xfrm>
            <a:off x="457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648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406D22E1-C49D-4106-84C3-79C8BCB7A218}" type="datetimeFigureOut">
              <a:rPr lang="tr-TR" smtClean="0"/>
              <a:pPr/>
              <a:t>13.01.2013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1752"/>
          </a:xfrm>
        </p:spPr>
        <p:txBody>
          <a:bodyPr/>
          <a:lstStyle/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1968ABEA-F89D-4949-9855-B82CFB1A574D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  <p:transition>
    <p:dissolve/>
    <p:sndAc>
      <p:stSnd>
        <p:snd r:embed="rId1" name="wind.wav" builtIn="1"/>
      </p:stSnd>
    </p:sndAc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248198" y="290732"/>
            <a:ext cx="1066800" cy="6153912"/>
          </a:xfrm>
        </p:spPr>
        <p:txBody>
          <a:bodyPr vert="vert270" anchor="b"/>
          <a:lstStyle>
            <a:lvl1pPr marL="0" algn="ctr">
              <a:defRPr sz="3300" b="1">
                <a:ln w="6350">
                  <a:solidFill>
                    <a:schemeClr val="tx1"/>
                  </a:solidFill>
                </a:ln>
                <a:solidFill>
                  <a:schemeClr val="tx1"/>
                </a:solidFill>
              </a:defRPr>
            </a:lvl1pPr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1365006" y="290732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3"/>
          </p:nvPr>
        </p:nvSpPr>
        <p:spPr>
          <a:xfrm>
            <a:off x="1365006" y="3427124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5" name="4 İçerik Yer Tutucusu"/>
          <p:cNvSpPr>
            <a:spLocks noGrp="1"/>
          </p:cNvSpPr>
          <p:nvPr>
            <p:ph sz="quarter" idx="2"/>
          </p:nvPr>
        </p:nvSpPr>
        <p:spPr>
          <a:xfrm>
            <a:off x="2022230" y="290732"/>
            <a:ext cx="6858000" cy="3017520"/>
          </a:xfrm>
        </p:spPr>
        <p:txBody>
          <a:bodyPr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6" name="5 İçerik Yer Tutucusu"/>
          <p:cNvSpPr>
            <a:spLocks noGrp="1"/>
          </p:cNvSpPr>
          <p:nvPr>
            <p:ph sz="quarter" idx="4"/>
          </p:nvPr>
        </p:nvSpPr>
        <p:spPr>
          <a:xfrm>
            <a:off x="2022230" y="3427124"/>
            <a:ext cx="6858000" cy="301752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7" name="6 Veri Yer Tutucusu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0552" cy="301752"/>
          </a:xfrm>
        </p:spPr>
        <p:txBody>
          <a:bodyPr/>
          <a:lstStyle/>
          <a:p>
            <a:fld id="{406D22E1-C49D-4106-84C3-79C8BCB7A218}" type="datetimeFigureOut">
              <a:rPr lang="tr-TR" smtClean="0"/>
              <a:pPr/>
              <a:t>13.01.2013</a:t>
            </a:fld>
            <a:endParaRPr lang="tr-TR"/>
          </a:p>
        </p:txBody>
      </p:sp>
      <p:sp>
        <p:nvSpPr>
          <p:cNvPr id="8" name="7 Altbilgi Yer Tutucusu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1104" cy="301752"/>
          </a:xfrm>
        </p:spPr>
        <p:txBody>
          <a:bodyPr/>
          <a:lstStyle/>
          <a:p>
            <a:endParaRPr lang="tr-TR"/>
          </a:p>
        </p:txBody>
      </p:sp>
      <p:sp>
        <p:nvSpPr>
          <p:cNvPr id="9" name="8 Slayt Numarası Yer Tutucusu"/>
          <p:cNvSpPr>
            <a:spLocks noGrp="1"/>
          </p:cNvSpPr>
          <p:nvPr>
            <p:ph type="sldNum" sz="quarter" idx="12"/>
          </p:nvPr>
        </p:nvSpPr>
        <p:spPr>
          <a:xfrm>
            <a:off x="7589520" y="6483096"/>
            <a:ext cx="502920" cy="301752"/>
          </a:xfrm>
        </p:spPr>
        <p:txBody>
          <a:bodyPr/>
          <a:lstStyle>
            <a:lvl1pPr algn="ctr">
              <a:defRPr/>
            </a:lvl1pPr>
          </a:lstStyle>
          <a:p>
            <a:fld id="{1968ABEA-F89D-4949-9855-B82CFB1A574D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dissolve/>
    <p:sndAc>
      <p:stSnd>
        <p:snd r:embed="rId1" name="wind.wav" builtIn="1"/>
      </p:stSnd>
    </p:sndAc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/>
            </a:lvl1pPr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2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6D22E1-C49D-4106-84C3-79C8BCB7A218}" type="datetimeFigureOut">
              <a:rPr lang="tr-TR" smtClean="0"/>
              <a:pPr/>
              <a:t>13.01.2013</a:t>
            </a:fld>
            <a:endParaRPr lang="tr-TR"/>
          </a:p>
        </p:txBody>
      </p:sp>
      <p:sp>
        <p:nvSpPr>
          <p:cNvPr id="4" name="3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4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68ABEA-F89D-4949-9855-B82CFB1A574D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  <p:transition>
    <p:dissolve/>
    <p:sndAc>
      <p:stSnd>
        <p:snd r:embed="rId1" name="wind.wav" builtIn="1"/>
      </p:stSnd>
    </p:sndAc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Veri Yer Tutucusu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406D22E1-C49D-4106-84C3-79C8BCB7A218}" type="datetimeFigureOut">
              <a:rPr lang="tr-TR" smtClean="0"/>
              <a:pPr/>
              <a:t>13.01.2013</a:t>
            </a:fld>
            <a:endParaRPr lang="tr-TR"/>
          </a:p>
        </p:txBody>
      </p:sp>
      <p:sp>
        <p:nvSpPr>
          <p:cNvPr id="3" name="2 Altbilgi Yer Tutucusu"/>
          <p:cNvSpPr>
            <a:spLocks noGrp="1"/>
          </p:cNvSpPr>
          <p:nvPr>
            <p:ph type="ftr" sz="quarter" idx="11"/>
          </p:nvPr>
        </p:nvSpPr>
        <p:spPr>
          <a:xfrm>
            <a:off x="457200" y="6481890"/>
            <a:ext cx="4260056" cy="300831"/>
          </a:xfrm>
        </p:spPr>
        <p:txBody>
          <a:bodyPr/>
          <a:lstStyle/>
          <a:p>
            <a:endParaRPr lang="tr-TR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1968ABEA-F89D-4949-9855-B82CFB1A574D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  <p:transition>
    <p:dissolve/>
    <p:sndAc>
      <p:stSnd>
        <p:snd r:embed="rId1" name="wind.wav" builtIn="1"/>
      </p:stSnd>
    </p:sndAc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219456" y="367664"/>
            <a:ext cx="914400" cy="5943600"/>
          </a:xfrm>
        </p:spPr>
        <p:txBody>
          <a:bodyPr vert="vert270" anchor="b"/>
          <a:lstStyle>
            <a:lvl1pPr marL="0" marR="18288" algn="r">
              <a:spcBef>
                <a:spcPts val="0"/>
              </a:spcBef>
              <a:buNone/>
              <a:defRPr sz="2900" b="0" cap="all" baseline="0"/>
            </a:lvl1pPr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2 Metin Yer Tutucusu"/>
          <p:cNvSpPr>
            <a:spLocks noGrp="1"/>
          </p:cNvSpPr>
          <p:nvPr>
            <p:ph type="body" idx="2"/>
          </p:nvPr>
        </p:nvSpPr>
        <p:spPr>
          <a:xfrm>
            <a:off x="1135856" y="367664"/>
            <a:ext cx="2438400" cy="5943600"/>
          </a:xfrm>
        </p:spPr>
        <p:txBody>
          <a:bodyPr anchor="t"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4" name="3 İçerik Yer Tutucusu"/>
          <p:cNvSpPr>
            <a:spLocks noGrp="1"/>
          </p:cNvSpPr>
          <p:nvPr>
            <p:ph sz="half" idx="1"/>
          </p:nvPr>
        </p:nvSpPr>
        <p:spPr>
          <a:xfrm>
            <a:off x="3651250" y="320040"/>
            <a:ext cx="5276088" cy="5989320"/>
          </a:xfrm>
        </p:spPr>
        <p:txBody>
          <a:bodyPr/>
          <a:lstStyle>
            <a:lvl1pPr>
              <a:spcBef>
                <a:spcPts val="0"/>
              </a:spcBef>
              <a:defRPr sz="30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>
          <a:xfrm>
            <a:off x="6278976" y="6556248"/>
            <a:ext cx="2133600" cy="301752"/>
          </a:xfrm>
        </p:spPr>
        <p:txBody>
          <a:bodyPr/>
          <a:lstStyle>
            <a:lvl1pPr>
              <a:defRPr sz="900"/>
            </a:lvl1pPr>
          </a:lstStyle>
          <a:p>
            <a:fld id="{406D22E1-C49D-4106-84C3-79C8BCB7A218}" type="datetimeFigureOut">
              <a:rPr lang="tr-TR" smtClean="0"/>
              <a:pPr/>
              <a:t>13.01.2013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>
          <a:xfrm>
            <a:off x="1135856" y="6556248"/>
            <a:ext cx="5143120" cy="301752"/>
          </a:xfrm>
        </p:spPr>
        <p:txBody>
          <a:bodyPr/>
          <a:lstStyle>
            <a:lvl1pPr>
              <a:defRPr sz="900"/>
            </a:lvl1pPr>
          </a:lstStyle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>
          <a:xfrm>
            <a:off x="8410576" y="6556248"/>
            <a:ext cx="502920" cy="301752"/>
          </a:xfrm>
        </p:spPr>
        <p:txBody>
          <a:bodyPr/>
          <a:lstStyle>
            <a:lvl1pPr>
              <a:defRPr sz="900"/>
            </a:lvl1pPr>
          </a:lstStyle>
          <a:p>
            <a:fld id="{1968ABEA-F89D-4949-9855-B82CFB1A574D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dissolve/>
    <p:sndAc>
      <p:stSnd>
        <p:snd r:embed="rId1" name="wind.wav" builtIn="1"/>
      </p:stSnd>
    </p:sndAc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219456" y="150896"/>
            <a:ext cx="914400" cy="6400800"/>
          </a:xfrm>
        </p:spPr>
        <p:txBody>
          <a:bodyPr vert="vert270" anchor="b"/>
          <a:lstStyle>
            <a:lvl1pPr marL="0" algn="l">
              <a:buNone/>
              <a:defRPr sz="3000" b="0" cap="all" baseline="0"/>
            </a:lvl1pPr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2 Resim Yer Tutucusu"/>
          <p:cNvSpPr>
            <a:spLocks noGrp="1"/>
          </p:cNvSpPr>
          <p:nvPr>
            <p:ph type="pic" idx="1"/>
          </p:nvPr>
        </p:nvSpPr>
        <p:spPr>
          <a:xfrm>
            <a:off x="1138237" y="373966"/>
            <a:ext cx="7333488" cy="5486400"/>
          </a:xfrm>
          <a:solidFill>
            <a:schemeClr val="bg2">
              <a:shade val="5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tr-TR" smtClean="0"/>
              <a:t>Resim eklemek için simgeyi tıklatın</a:t>
            </a:r>
            <a:endParaRPr kumimoji="0" lang="en-US" dirty="0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1143000" y="5867400"/>
            <a:ext cx="7333488" cy="685800"/>
          </a:xfrm>
          <a:solidFill>
            <a:schemeClr val="accent1">
              <a:alpha val="15000"/>
            </a:schemeClr>
          </a:solidFill>
          <a:ln>
            <a:solidFill>
              <a:schemeClr val="accent1"/>
            </a:solidFill>
            <a:miter lim="800000"/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>
          <a:xfrm>
            <a:off x="6108192" y="6556248"/>
            <a:ext cx="2103120" cy="301752"/>
          </a:xfrm>
        </p:spPr>
        <p:txBody>
          <a:bodyPr/>
          <a:lstStyle>
            <a:lvl1pPr>
              <a:defRPr sz="900"/>
            </a:lvl1pPr>
          </a:lstStyle>
          <a:p>
            <a:fld id="{406D22E1-C49D-4106-84C3-79C8BCB7A218}" type="datetimeFigureOut">
              <a:rPr lang="tr-TR" smtClean="0"/>
              <a:pPr/>
              <a:t>13.01.2013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>
          <a:xfrm>
            <a:off x="1170432" y="6557169"/>
            <a:ext cx="4948072" cy="301752"/>
          </a:xfrm>
        </p:spPr>
        <p:txBody>
          <a:bodyPr/>
          <a:lstStyle>
            <a:lvl1pPr>
              <a:defRPr sz="900"/>
            </a:lvl1pPr>
          </a:lstStyle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>
          <a:xfrm>
            <a:off x="8217192" y="6556248"/>
            <a:ext cx="365760" cy="301752"/>
          </a:xfrm>
        </p:spPr>
        <p:txBody>
          <a:bodyPr/>
          <a:lstStyle>
            <a:lvl1pPr algn="ctr">
              <a:defRPr sz="900"/>
            </a:lvl1pPr>
          </a:lstStyle>
          <a:p>
            <a:fld id="{1968ABEA-F89D-4949-9855-B82CFB1A574D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dissolve/>
    <p:sndAc>
      <p:stSnd>
        <p:snd r:embed="rId1" name="wind.wav" builtIn="1"/>
      </p:stSnd>
    </p:sndAc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audio" Target="../media/audio1.wav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10 Dik Üçgen"/>
          <p:cNvSpPr/>
          <p:nvPr/>
        </p:nvSpPr>
        <p:spPr>
          <a:xfrm>
            <a:off x="7034" y="14068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8" name="7 Düz Bağlayıcı"/>
          <p:cNvCxnSpPr/>
          <p:nvPr/>
        </p:nvCxnSpPr>
        <p:spPr>
          <a:xfrm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8 Düz Bağlayıcı"/>
          <p:cNvCxnSpPr/>
          <p:nvPr/>
        </p:nvCxnSpPr>
        <p:spPr>
          <a:xfrm rot="10800000" flipV="1">
            <a:off x="6468794" y="4948410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21 Başlık Yer Tutucusu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13" name="12 Metin Yer Tutucusu"/>
          <p:cNvSpPr>
            <a:spLocks noGrp="1"/>
          </p:cNvSpPr>
          <p:nvPr>
            <p:ph type="body" idx="1"/>
          </p:nvPr>
        </p:nvSpPr>
        <p:spPr>
          <a:xfrm>
            <a:off x="457200" y="1882808"/>
            <a:ext cx="8229600" cy="4572000"/>
          </a:xfrm>
          <a:prstGeom prst="rect">
            <a:avLst/>
          </a:prstGeom>
        </p:spPr>
        <p:txBody>
          <a:bodyPr vert="horz" anchor="t">
            <a:normAutofit/>
          </a:bodyPr>
          <a:lstStyle/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  <a:p>
            <a:pPr lvl="1" eaLnBrk="1" latinLnBrk="0" hangingPunct="1"/>
            <a:r>
              <a:rPr kumimoji="0" lang="tr-TR" smtClean="0"/>
              <a:t>İkinci düzey</a:t>
            </a:r>
          </a:p>
          <a:p>
            <a:pPr lvl="2" eaLnBrk="1" latinLnBrk="0" hangingPunct="1"/>
            <a:r>
              <a:rPr kumimoji="0" lang="tr-TR" smtClean="0"/>
              <a:t>Üçüncü düzey</a:t>
            </a:r>
          </a:p>
          <a:p>
            <a:pPr lvl="3" eaLnBrk="1" latinLnBrk="0" hangingPunct="1"/>
            <a:r>
              <a:rPr kumimoji="0" lang="tr-TR" smtClean="0"/>
              <a:t>Dördüncü düzey</a:t>
            </a:r>
          </a:p>
          <a:p>
            <a:pPr lvl="4" eaLnBrk="1" latinLnBrk="0" hangingPunct="1"/>
            <a:r>
              <a:rPr kumimoji="0" lang="tr-TR" smtClean="0"/>
              <a:t>Beşinci düzey</a:t>
            </a:r>
            <a:endParaRPr kumimoji="0" lang="en-US"/>
          </a:p>
        </p:txBody>
      </p:sp>
      <p:sp>
        <p:nvSpPr>
          <p:cNvPr id="14" name="13 Veri Yer Tutucusu"/>
          <p:cNvSpPr>
            <a:spLocks noGrp="1"/>
          </p:cNvSpPr>
          <p:nvPr>
            <p:ph type="dt" sz="half" idx="2"/>
          </p:nvPr>
        </p:nvSpPr>
        <p:spPr>
          <a:xfrm>
            <a:off x="4791456" y="6480969"/>
            <a:ext cx="2133600" cy="301752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 b="0">
                <a:solidFill>
                  <a:schemeClr val="tx1"/>
                </a:solidFill>
              </a:defRPr>
            </a:lvl1pPr>
          </a:lstStyle>
          <a:p>
            <a:fld id="{406D22E1-C49D-4106-84C3-79C8BCB7A218}" type="datetimeFigureOut">
              <a:rPr lang="tr-TR" smtClean="0"/>
              <a:pPr/>
              <a:t>13.01.2013</a:t>
            </a:fld>
            <a:endParaRPr lang="tr-TR"/>
          </a:p>
        </p:txBody>
      </p:sp>
      <p:sp>
        <p:nvSpPr>
          <p:cNvPr id="3" name="2 Altbilgi Yer Tutucusu"/>
          <p:cNvSpPr>
            <a:spLocks noGrp="1"/>
          </p:cNvSpPr>
          <p:nvPr>
            <p:ph type="ftr" sz="quarter" idx="3"/>
          </p:nvPr>
        </p:nvSpPr>
        <p:spPr>
          <a:xfrm>
            <a:off x="457200" y="6481890"/>
            <a:ext cx="4260056" cy="300831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</a:lstStyle>
          <a:p>
            <a:endParaRPr lang="tr-TR"/>
          </a:p>
        </p:txBody>
      </p:sp>
      <p:sp>
        <p:nvSpPr>
          <p:cNvPr id="23" name="22 Slayt Numarası Yer Tutucusu"/>
          <p:cNvSpPr>
            <a:spLocks noGrp="1"/>
          </p:cNvSpPr>
          <p:nvPr>
            <p:ph type="sldNum" sz="quarter" idx="4"/>
          </p:nvPr>
        </p:nvSpPr>
        <p:spPr>
          <a:xfrm>
            <a:off x="7589520" y="6480969"/>
            <a:ext cx="502920" cy="301752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/>
                </a:solidFill>
              </a:defRPr>
            </a:lvl1pPr>
          </a:lstStyle>
          <a:p>
            <a:fld id="{1968ABEA-F89D-4949-9855-B82CFB1A574D}" type="slidenum">
              <a:rPr lang="tr-TR" smtClean="0"/>
              <a:pPr/>
              <a:t>‹#›</a:t>
            </a:fld>
            <a:endParaRPr lang="tr-TR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ransition>
    <p:dissolve/>
    <p:sndAc>
      <p:stSnd>
        <p:snd r:embed="rId13" name="wind.wav" builtIn="1"/>
      </p:stSnd>
    </p:sndAc>
  </p:transition>
  <p:txStyles>
    <p:titleStyle>
      <a:lvl1pPr marL="484632" algn="l" rtl="0" eaLnBrk="1" latinLnBrk="0" hangingPunct="1">
        <a:spcBef>
          <a:spcPct val="0"/>
        </a:spcBef>
        <a:buNone/>
        <a:defRPr kumimoji="0" sz="4200" kern="1200">
          <a:ln w="6350">
            <a:solidFill>
              <a:schemeClr val="accent1">
                <a:shade val="43000"/>
              </a:schemeClr>
            </a:solidFill>
          </a:ln>
          <a:solidFill>
            <a:schemeClr val="accent1">
              <a:tint val="83000"/>
              <a:satMod val="150000"/>
            </a:schemeClr>
          </a:solidFill>
          <a:effectLst>
            <a:outerShdw blurRad="26000" dist="26000" dir="145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448056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822960" indent="-285750" algn="l" rtl="0" eaLnBrk="1" latinLnBrk="0" hangingPunct="1">
        <a:spcBef>
          <a:spcPct val="20000"/>
        </a:spcBef>
        <a:buClr>
          <a:schemeClr val="accent1"/>
        </a:buClr>
        <a:buSzPct val="95000"/>
        <a:buFont typeface="Verdana"/>
        <a:buChar char="›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106424" indent="-228600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10312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6002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084832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146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6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8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0.jpeg"/><Relationship Id="rId4" Type="http://schemas.openxmlformats.org/officeDocument/2006/relationships/image" Target="../media/image29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2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4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6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0.jpe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2.jpe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4.jpe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6.jpe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8.jpe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0.jpe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5.jpeg"/><Relationship Id="rId5" Type="http://schemas.openxmlformats.org/officeDocument/2006/relationships/image" Target="../media/image43.jpeg"/><Relationship Id="rId4" Type="http://schemas.openxmlformats.org/officeDocument/2006/relationships/image" Target="../media/image41.jpe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9.jpeg"/><Relationship Id="rId4" Type="http://schemas.openxmlformats.org/officeDocument/2006/relationships/image" Target="../media/image47.jpeg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1.jpeg"/><Relationship Id="rId5" Type="http://schemas.openxmlformats.org/officeDocument/2006/relationships/image" Target="../media/image45.jpeg"/><Relationship Id="rId4" Type="http://schemas.openxmlformats.org/officeDocument/2006/relationships/image" Target="../media/image47.jpe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1.jpe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1.jpeg"/><Relationship Id="rId5" Type="http://schemas.openxmlformats.org/officeDocument/2006/relationships/image" Target="../media/image43.jpeg"/><Relationship Id="rId4" Type="http://schemas.openxmlformats.org/officeDocument/2006/relationships/image" Target="../media/image45.jpe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9.jpeg"/><Relationship Id="rId5" Type="http://schemas.openxmlformats.org/officeDocument/2006/relationships/image" Target="../media/image41.jpeg"/><Relationship Id="rId4" Type="http://schemas.openxmlformats.org/officeDocument/2006/relationships/image" Target="../media/image43.jpe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1.jpeg"/><Relationship Id="rId5" Type="http://schemas.openxmlformats.org/officeDocument/2006/relationships/image" Target="../media/image52.jpeg"/><Relationship Id="rId4" Type="http://schemas.openxmlformats.org/officeDocument/2006/relationships/image" Target="../media/image45.jpe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eg"/><Relationship Id="rId7" Type="http://schemas.openxmlformats.org/officeDocument/2006/relationships/image" Target="../media/image49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7.jpeg"/><Relationship Id="rId5" Type="http://schemas.openxmlformats.org/officeDocument/2006/relationships/image" Target="../media/image45.jpeg"/><Relationship Id="rId4" Type="http://schemas.openxmlformats.org/officeDocument/2006/relationships/image" Target="../media/image41.jpe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3.jpeg"/><Relationship Id="rId4" Type="http://schemas.openxmlformats.org/officeDocument/2006/relationships/image" Target="../media/image45.jpeg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7.jpeg"/><Relationship Id="rId5" Type="http://schemas.openxmlformats.org/officeDocument/2006/relationships/image" Target="../media/image43.jpeg"/><Relationship Id="rId4" Type="http://schemas.openxmlformats.org/officeDocument/2006/relationships/image" Target="../media/image45.jpeg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7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eg"/><Relationship Id="rId3" Type="http://schemas.openxmlformats.org/officeDocument/2006/relationships/image" Target="../media/image7.gif"/><Relationship Id="rId7" Type="http://schemas.openxmlformats.org/officeDocument/2006/relationships/image" Target="../media/image11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e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7.jpeg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7 Metin kutusu"/>
          <p:cNvSpPr txBox="1"/>
          <p:nvPr/>
        </p:nvSpPr>
        <p:spPr>
          <a:xfrm>
            <a:off x="1785918" y="2000240"/>
            <a:ext cx="600079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8000" dirty="0" smtClean="0">
                <a:solidFill>
                  <a:srgbClr val="FFC000"/>
                </a:solidFill>
                <a:latin typeface="Gabriola" pitchFamily="82" charset="0"/>
              </a:rPr>
              <a:t>PARALARIMIZ</a:t>
            </a:r>
            <a:endParaRPr lang="tr-TR" sz="8000" dirty="0">
              <a:solidFill>
                <a:srgbClr val="FFC000"/>
              </a:solidFill>
              <a:latin typeface="Gabriola" pitchFamily="82" charset="0"/>
            </a:endParaRPr>
          </a:p>
        </p:txBody>
      </p:sp>
      <p:pic>
        <p:nvPicPr>
          <p:cNvPr id="5122" name="Picture 2" descr="C:\Users\nazan\Pictures\hareketli-el-2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357290" y="4000504"/>
            <a:ext cx="762000" cy="1524000"/>
          </a:xfrm>
          <a:prstGeom prst="rect">
            <a:avLst/>
          </a:prstGeom>
          <a:noFill/>
        </p:spPr>
      </p:pic>
      <p:pic>
        <p:nvPicPr>
          <p:cNvPr id="4" name="Picture 2" descr="C:\Users\nazan\Pictures\hareketli-el-2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flipH="1">
            <a:off x="7358082" y="3929066"/>
            <a:ext cx="785818" cy="1524000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  <p:sndAc>
      <p:stSnd>
        <p:snd r:embed="rId2" name="wind.wav" builtIn="1"/>
      </p:stSnd>
    </p:sndAc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etin kutusu"/>
          <p:cNvSpPr txBox="1"/>
          <p:nvPr/>
        </p:nvSpPr>
        <p:spPr>
          <a:xfrm>
            <a:off x="611560" y="764704"/>
            <a:ext cx="8208912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5400" dirty="0" smtClean="0">
                <a:latin typeface="Gabriola" pitchFamily="82" charset="0"/>
              </a:rPr>
              <a:t>Türk Lirası , kısaca  </a:t>
            </a:r>
            <a:r>
              <a:rPr lang="tr-TR" sz="5400" b="1" dirty="0" smtClean="0">
                <a:solidFill>
                  <a:srgbClr val="FFC000"/>
                </a:solidFill>
                <a:latin typeface="Gabriola" pitchFamily="82" charset="0"/>
                <a:cs typeface="Arial" pitchFamily="34" charset="0"/>
              </a:rPr>
              <a:t>TL</a:t>
            </a:r>
            <a:r>
              <a:rPr lang="tr-TR" sz="5400" dirty="0" smtClean="0">
                <a:latin typeface="Gabriola" pitchFamily="82" charset="0"/>
              </a:rPr>
              <a:t>  harfleri  ile  gösterilir. Simgesi ise aşağıdaki  gibidir.</a:t>
            </a:r>
            <a:endParaRPr lang="tr-TR" sz="5400" dirty="0">
              <a:latin typeface="Gabriola" pitchFamily="82" charset="0"/>
            </a:endParaRPr>
          </a:p>
        </p:txBody>
      </p:sp>
      <p:pic>
        <p:nvPicPr>
          <p:cNvPr id="5" name="4 Resim" descr="Yeni-tl-simgesi.jp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3043" t="7068" r="3344" b="3229"/>
          <a:stretch>
            <a:fillRect/>
          </a:stretch>
        </p:blipFill>
        <p:spPr>
          <a:xfrm>
            <a:off x="3786182" y="3643314"/>
            <a:ext cx="1571636" cy="189349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>
    <p:dissolve/>
    <p:sndAc>
      <p:stSnd>
        <p:snd r:embed="rId2" name="wind.wav" builtIn="1"/>
      </p:stSnd>
    </p:sndAc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nazan\Pictures\banknot_madeni_paralar_tl_kr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  <p:sndAc>
      <p:stSnd>
        <p:snd r:embed="rId2" name="wind.wav" builtIn="1"/>
      </p:stSnd>
    </p:sndAc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etin kutusu"/>
          <p:cNvSpPr txBox="1"/>
          <p:nvPr/>
        </p:nvSpPr>
        <p:spPr>
          <a:xfrm>
            <a:off x="785786" y="428604"/>
            <a:ext cx="756084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6000" dirty="0" smtClean="0">
                <a:latin typeface="Gabriola" pitchFamily="82" charset="0"/>
              </a:rPr>
              <a:t>Türk Lirası’ </a:t>
            </a:r>
            <a:r>
              <a:rPr lang="tr-TR" sz="6000" dirty="0" err="1" smtClean="0">
                <a:latin typeface="Gabriola" pitchFamily="82" charset="0"/>
              </a:rPr>
              <a:t>nın</a:t>
            </a:r>
            <a:r>
              <a:rPr lang="tr-TR" sz="6000" dirty="0" smtClean="0">
                <a:latin typeface="Gabriola" pitchFamily="82" charset="0"/>
              </a:rPr>
              <a:t> basımını  </a:t>
            </a:r>
          </a:p>
          <a:p>
            <a:pPr algn="ctr"/>
            <a:r>
              <a:rPr lang="tr-TR" sz="6000" dirty="0" smtClean="0">
                <a:solidFill>
                  <a:srgbClr val="FFC000"/>
                </a:solidFill>
                <a:latin typeface="Gabriola" pitchFamily="82" charset="0"/>
              </a:rPr>
              <a:t>Merkez  Bankası </a:t>
            </a:r>
            <a:r>
              <a:rPr lang="tr-TR" sz="6000" dirty="0" smtClean="0">
                <a:latin typeface="Gabriola" pitchFamily="82" charset="0"/>
              </a:rPr>
              <a:t>adı verilen bir banka yapar.</a:t>
            </a:r>
            <a:endParaRPr lang="tr-TR" sz="6000" dirty="0">
              <a:latin typeface="Gabriola" pitchFamily="82" charset="0"/>
            </a:endParaRPr>
          </a:p>
        </p:txBody>
      </p:sp>
      <p:pic>
        <p:nvPicPr>
          <p:cNvPr id="3074" name="Picture 2" descr="C:\Users\nazan\Pictures\untitle.bmp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682084" y="3260596"/>
            <a:ext cx="3714776" cy="3286124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  <p:sndAc>
      <p:stSnd>
        <p:snd r:embed="rId2" name="wind.wav" builtIn="1"/>
      </p:stSnd>
    </p:sndAc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Resim" descr="printing-money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55576" y="908720"/>
            <a:ext cx="7560840" cy="4824536"/>
          </a:xfrm>
          <a:prstGeom prst="rect">
            <a:avLst/>
          </a:prstGeom>
        </p:spPr>
      </p:pic>
    </p:spTree>
  </p:cSld>
  <p:clrMapOvr>
    <a:masterClrMapping/>
  </p:clrMapOvr>
  <p:transition>
    <p:dissolve/>
    <p:sndAc>
      <p:stSnd>
        <p:snd r:embed="rId2" name="wind.wav" builtIn="1"/>
      </p:stSnd>
    </p:sndAc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153" name="Picture 1" descr="C:\Users\nazan\Pictures\bozuk_para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22280" y="759957"/>
            <a:ext cx="7461280" cy="5286412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  <p:sndAc>
      <p:stSnd>
        <p:snd r:embed="rId2" name="wind.wav" builtIn="1"/>
      </p:stSnd>
    </p:sndAc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etin kutusu"/>
          <p:cNvSpPr txBox="1"/>
          <p:nvPr/>
        </p:nvSpPr>
        <p:spPr>
          <a:xfrm>
            <a:off x="428596" y="1571612"/>
            <a:ext cx="8496944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6000" dirty="0" smtClean="0">
                <a:latin typeface="Gabriola" pitchFamily="82" charset="0"/>
              </a:rPr>
              <a:t>Merkez  Bankası tarafından basılmayan paralara </a:t>
            </a:r>
            <a:r>
              <a:rPr lang="tr-TR" sz="6000" dirty="0" smtClean="0">
                <a:solidFill>
                  <a:srgbClr val="FFC000"/>
                </a:solidFill>
                <a:latin typeface="Gabriola" pitchFamily="82" charset="0"/>
              </a:rPr>
              <a:t>sahte para </a:t>
            </a:r>
            <a:r>
              <a:rPr lang="tr-TR" sz="6000" dirty="0" smtClean="0">
                <a:latin typeface="Gabriola" pitchFamily="82" charset="0"/>
              </a:rPr>
              <a:t>denir. Sahte para basmak suçtur.</a:t>
            </a:r>
            <a:endParaRPr lang="tr-TR" sz="6000" dirty="0">
              <a:latin typeface="Gabriola" pitchFamily="82" charset="0"/>
            </a:endParaRPr>
          </a:p>
        </p:txBody>
      </p:sp>
    </p:spTree>
  </p:cSld>
  <p:clrMapOvr>
    <a:masterClrMapping/>
  </p:clrMapOvr>
  <p:transition>
    <p:dissolve/>
    <p:sndAc>
      <p:stSnd>
        <p:snd r:embed="rId2" name="wind.wav" builtIn="1"/>
      </p:stSnd>
    </p:sndAc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etin kutusu"/>
          <p:cNvSpPr txBox="1"/>
          <p:nvPr/>
        </p:nvSpPr>
        <p:spPr>
          <a:xfrm>
            <a:off x="428596" y="3286124"/>
            <a:ext cx="8424936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5400" dirty="0" smtClean="0">
                <a:latin typeface="Gabriola" pitchFamily="82" charset="0"/>
              </a:rPr>
              <a:t>Merkez  Bankası tarafından basılan kağıt paralara </a:t>
            </a:r>
            <a:r>
              <a:rPr lang="tr-TR" sz="5400" dirty="0" smtClean="0">
                <a:solidFill>
                  <a:srgbClr val="FFC000"/>
                </a:solidFill>
                <a:latin typeface="Gabriola" pitchFamily="82" charset="0"/>
              </a:rPr>
              <a:t>banknot</a:t>
            </a:r>
            <a:r>
              <a:rPr lang="tr-TR" sz="5400" dirty="0" smtClean="0">
                <a:latin typeface="Gabriola" pitchFamily="82" charset="0"/>
              </a:rPr>
              <a:t> denir. Kağıt paraların değeri genelde büyüktür.</a:t>
            </a:r>
            <a:endParaRPr lang="tr-TR" sz="5400" dirty="0">
              <a:latin typeface="Gabriola" pitchFamily="82" charset="0"/>
            </a:endParaRPr>
          </a:p>
        </p:txBody>
      </p:sp>
      <p:pic>
        <p:nvPicPr>
          <p:cNvPr id="2050" name="Picture 2" descr="C:\Users\nazan\Pictures\5_bin_tl_para_bulan_sahis_parayi_polise_goturdu_h2703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071670" y="428604"/>
            <a:ext cx="5000660" cy="2762250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  <p:sndAc>
      <p:stSnd>
        <p:snd r:embed="rId2" name="wind.wav" builtIn="1"/>
      </p:stSnd>
    </p:sndAc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etin kutusu"/>
          <p:cNvSpPr txBox="1"/>
          <p:nvPr/>
        </p:nvSpPr>
        <p:spPr>
          <a:xfrm>
            <a:off x="236482" y="2104206"/>
            <a:ext cx="8712968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6000" dirty="0" smtClean="0">
                <a:solidFill>
                  <a:srgbClr val="FFC000"/>
                </a:solidFill>
                <a:latin typeface="Gabriola" pitchFamily="82" charset="0"/>
              </a:rPr>
              <a:t>Altı</a:t>
            </a:r>
            <a:r>
              <a:rPr lang="tr-TR" sz="6000" dirty="0" smtClean="0">
                <a:latin typeface="Gabriola" pitchFamily="82" charset="0"/>
              </a:rPr>
              <a:t> farklı değerde banknotumuz vardır. Bunlar ; </a:t>
            </a:r>
          </a:p>
          <a:p>
            <a:pPr algn="ctr"/>
            <a:r>
              <a:rPr lang="tr-TR" sz="6000" dirty="0" smtClean="0">
                <a:latin typeface="Gabriola" pitchFamily="82" charset="0"/>
              </a:rPr>
              <a:t>5 </a:t>
            </a:r>
            <a:r>
              <a:rPr lang="tr-TR" sz="5400" dirty="0" smtClean="0">
                <a:latin typeface="Gabriola" pitchFamily="82" charset="0"/>
                <a:cs typeface="Arial" pitchFamily="34" charset="0"/>
              </a:rPr>
              <a:t>TL</a:t>
            </a:r>
            <a:r>
              <a:rPr lang="tr-TR" sz="6000" dirty="0" smtClean="0">
                <a:latin typeface="Gabriola" pitchFamily="82" charset="0"/>
              </a:rPr>
              <a:t> , 10 </a:t>
            </a:r>
            <a:r>
              <a:rPr lang="tr-TR" sz="5400" dirty="0" smtClean="0">
                <a:latin typeface="Gabriola" pitchFamily="82" charset="0"/>
                <a:cs typeface="Arial" pitchFamily="34" charset="0"/>
              </a:rPr>
              <a:t>TL</a:t>
            </a:r>
            <a:r>
              <a:rPr lang="tr-TR" sz="6000" dirty="0" smtClean="0">
                <a:latin typeface="Gabriola" pitchFamily="82" charset="0"/>
              </a:rPr>
              <a:t> , 20 </a:t>
            </a:r>
            <a:r>
              <a:rPr lang="tr-TR" sz="5400" dirty="0" smtClean="0">
                <a:latin typeface="Gabriola" pitchFamily="82" charset="0"/>
                <a:cs typeface="Arial" pitchFamily="34" charset="0"/>
              </a:rPr>
              <a:t>TL</a:t>
            </a:r>
            <a:r>
              <a:rPr lang="tr-TR" sz="6000" dirty="0" smtClean="0">
                <a:latin typeface="Gabriola" pitchFamily="82" charset="0"/>
              </a:rPr>
              <a:t> , 50 </a:t>
            </a:r>
            <a:r>
              <a:rPr lang="tr-TR" sz="5400" dirty="0" smtClean="0">
                <a:latin typeface="Gabriola" pitchFamily="82" charset="0"/>
                <a:cs typeface="Arial" pitchFamily="34" charset="0"/>
              </a:rPr>
              <a:t>TL</a:t>
            </a:r>
            <a:r>
              <a:rPr lang="tr-TR" sz="6000" dirty="0" smtClean="0">
                <a:latin typeface="Gabriola" pitchFamily="82" charset="0"/>
              </a:rPr>
              <a:t> , 100 </a:t>
            </a:r>
            <a:r>
              <a:rPr lang="tr-TR" sz="5400" dirty="0" smtClean="0">
                <a:latin typeface="Gabriola" pitchFamily="82" charset="0"/>
                <a:cs typeface="Arial" pitchFamily="34" charset="0"/>
              </a:rPr>
              <a:t>TL</a:t>
            </a:r>
            <a:r>
              <a:rPr lang="tr-TR" sz="6000" dirty="0" smtClean="0">
                <a:latin typeface="Gabriola" pitchFamily="82" charset="0"/>
              </a:rPr>
              <a:t> , 200 </a:t>
            </a:r>
            <a:r>
              <a:rPr lang="tr-TR" sz="5400" dirty="0" smtClean="0">
                <a:latin typeface="Gabriola" pitchFamily="82" charset="0"/>
                <a:cs typeface="Arial" pitchFamily="34" charset="0"/>
              </a:rPr>
              <a:t>TL</a:t>
            </a:r>
            <a:endParaRPr lang="tr-TR" sz="6000" dirty="0">
              <a:latin typeface="Gabriola" pitchFamily="82" charset="0"/>
              <a:cs typeface="Arial" pitchFamily="34" charset="0"/>
            </a:endParaRPr>
          </a:p>
        </p:txBody>
      </p:sp>
      <p:sp>
        <p:nvSpPr>
          <p:cNvPr id="3" name="2 Metin kutusu"/>
          <p:cNvSpPr txBox="1"/>
          <p:nvPr/>
        </p:nvSpPr>
        <p:spPr>
          <a:xfrm>
            <a:off x="928662" y="428604"/>
            <a:ext cx="7292381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5400" b="1" dirty="0" smtClean="0">
                <a:solidFill>
                  <a:srgbClr val="FFC000"/>
                </a:solidFill>
                <a:latin typeface="Gabriola" pitchFamily="82" charset="0"/>
              </a:rPr>
              <a:t>   Banknotlar ( Kağıt Paralarımız )</a:t>
            </a:r>
            <a:endParaRPr lang="tr-TR" sz="5400" b="1" dirty="0">
              <a:solidFill>
                <a:srgbClr val="FFC000"/>
              </a:solidFill>
              <a:latin typeface="Gabriola" pitchFamily="82" charset="0"/>
            </a:endParaRPr>
          </a:p>
        </p:txBody>
      </p:sp>
    </p:spTree>
  </p:cSld>
  <p:clrMapOvr>
    <a:masterClrMapping/>
  </p:clrMapOvr>
  <p:transition>
    <p:dissolve/>
    <p:sndAc>
      <p:stSnd>
        <p:snd r:embed="rId2" name="wind.wav" builtIn="1"/>
      </p:stSnd>
    </p:sndAc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 descr="C:\Users\nazan\Pictures\TRK-LI~1.JPG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428596" y="214290"/>
            <a:ext cx="8358246" cy="6429420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  <p:sndAc>
      <p:stSnd>
        <p:snd r:embed="rId2" name="wind.wav" builtIn="1"/>
      </p:stSnd>
    </p:sndAc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Metin kutusu"/>
          <p:cNvSpPr txBox="1"/>
          <p:nvPr/>
        </p:nvSpPr>
        <p:spPr>
          <a:xfrm>
            <a:off x="857224" y="214290"/>
            <a:ext cx="771236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3600" b="1" dirty="0" smtClean="0">
                <a:solidFill>
                  <a:srgbClr val="FFC000"/>
                </a:solidFill>
                <a:latin typeface="Gabriola" pitchFamily="82" charset="0"/>
              </a:rPr>
              <a:t>BANKNOTLARIMIZ  ( KAĞIT  PARA ) VE  RENKLERİ</a:t>
            </a:r>
            <a:endParaRPr lang="tr-TR" sz="3600" b="1" dirty="0">
              <a:solidFill>
                <a:srgbClr val="FFC000"/>
              </a:solidFill>
              <a:latin typeface="Gabriola" pitchFamily="82" charset="0"/>
            </a:endParaRPr>
          </a:p>
        </p:txBody>
      </p:sp>
      <p:sp>
        <p:nvSpPr>
          <p:cNvPr id="6" name="5 Metin kutusu"/>
          <p:cNvSpPr txBox="1"/>
          <p:nvPr/>
        </p:nvSpPr>
        <p:spPr>
          <a:xfrm>
            <a:off x="2064361" y="934177"/>
            <a:ext cx="6117316" cy="60016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57200" indent="-457200">
              <a:buAutoNum type="arabicPlain" startAt="5"/>
            </a:pPr>
            <a:r>
              <a:rPr lang="tr-TR" sz="3200" dirty="0" smtClean="0">
                <a:latin typeface="Arial Narrow" pitchFamily="34" charset="0"/>
              </a:rPr>
              <a:t>TL’lik banknotun rengi </a:t>
            </a:r>
            <a:r>
              <a:rPr lang="tr-TR" sz="3200" u="sng" dirty="0" smtClean="0">
                <a:latin typeface="Arial Narrow" pitchFamily="34" charset="0"/>
              </a:rPr>
              <a:t>kahverengidir</a:t>
            </a:r>
            <a:r>
              <a:rPr lang="tr-TR" sz="3200" dirty="0" smtClean="0">
                <a:latin typeface="Arial Narrow" pitchFamily="34" charset="0"/>
              </a:rPr>
              <a:t>,</a:t>
            </a:r>
          </a:p>
          <a:p>
            <a:pPr marL="457200" indent="-457200"/>
            <a:endParaRPr lang="tr-TR" sz="3200" dirty="0" smtClean="0">
              <a:latin typeface="Arial Narrow" pitchFamily="34" charset="0"/>
            </a:endParaRPr>
          </a:p>
          <a:p>
            <a:pPr marL="457200" indent="-457200"/>
            <a:r>
              <a:rPr lang="tr-TR" sz="3200" dirty="0" smtClean="0">
                <a:latin typeface="Arial Narrow" pitchFamily="34" charset="0"/>
              </a:rPr>
              <a:t>10  TL’lik banknotun rengi </a:t>
            </a:r>
            <a:r>
              <a:rPr lang="tr-TR" sz="3200" u="sng" dirty="0" smtClean="0">
                <a:latin typeface="Arial Narrow" pitchFamily="34" charset="0"/>
              </a:rPr>
              <a:t>kırmızıdır,</a:t>
            </a:r>
          </a:p>
          <a:p>
            <a:pPr marL="457200" indent="-457200"/>
            <a:endParaRPr lang="tr-TR" sz="3200" dirty="0" smtClean="0">
              <a:latin typeface="Arial Narrow" pitchFamily="34" charset="0"/>
            </a:endParaRPr>
          </a:p>
          <a:p>
            <a:pPr marL="457200" indent="-457200"/>
            <a:r>
              <a:rPr lang="tr-TR" sz="3200" dirty="0" smtClean="0">
                <a:latin typeface="Arial Narrow" pitchFamily="34" charset="0"/>
              </a:rPr>
              <a:t>20  TL’lik banknotun rengi  </a:t>
            </a:r>
            <a:r>
              <a:rPr lang="tr-TR" sz="3200" u="sng" dirty="0" smtClean="0">
                <a:latin typeface="Arial Narrow" pitchFamily="34" charset="0"/>
              </a:rPr>
              <a:t>yeşildir</a:t>
            </a:r>
            <a:r>
              <a:rPr lang="tr-TR" sz="3200" dirty="0" smtClean="0">
                <a:latin typeface="Arial Narrow" pitchFamily="34" charset="0"/>
              </a:rPr>
              <a:t>,</a:t>
            </a:r>
          </a:p>
          <a:p>
            <a:pPr marL="457200" indent="-457200"/>
            <a:endParaRPr lang="tr-TR" sz="3200" dirty="0" smtClean="0">
              <a:latin typeface="Arial Narrow" pitchFamily="34" charset="0"/>
            </a:endParaRPr>
          </a:p>
          <a:p>
            <a:pPr marL="457200" indent="-457200"/>
            <a:r>
              <a:rPr lang="tr-TR" sz="3200" dirty="0" smtClean="0">
                <a:latin typeface="Arial Narrow" pitchFamily="34" charset="0"/>
              </a:rPr>
              <a:t>50  TL’lik banknotun rengi  </a:t>
            </a:r>
            <a:r>
              <a:rPr lang="tr-TR" sz="3200" u="sng" dirty="0" smtClean="0">
                <a:latin typeface="Arial Narrow" pitchFamily="34" charset="0"/>
              </a:rPr>
              <a:t>sarıdır</a:t>
            </a:r>
            <a:r>
              <a:rPr lang="tr-TR" sz="3200" dirty="0" smtClean="0">
                <a:latin typeface="Arial Narrow" pitchFamily="34" charset="0"/>
              </a:rPr>
              <a:t>,</a:t>
            </a:r>
          </a:p>
          <a:p>
            <a:pPr marL="457200" indent="-457200"/>
            <a:endParaRPr lang="tr-TR" sz="3200" dirty="0" smtClean="0">
              <a:latin typeface="Arial Narrow" pitchFamily="34" charset="0"/>
            </a:endParaRPr>
          </a:p>
          <a:p>
            <a:pPr marL="457200" indent="-457200"/>
            <a:r>
              <a:rPr lang="tr-TR" sz="3200" dirty="0" smtClean="0">
                <a:latin typeface="Arial Narrow" pitchFamily="34" charset="0"/>
              </a:rPr>
              <a:t>100 TL’lik banknotun rengi  </a:t>
            </a:r>
            <a:r>
              <a:rPr lang="tr-TR" sz="3200" u="sng" dirty="0" smtClean="0">
                <a:latin typeface="Arial Narrow" pitchFamily="34" charset="0"/>
              </a:rPr>
              <a:t>mavidir</a:t>
            </a:r>
            <a:r>
              <a:rPr lang="tr-TR" sz="3200" dirty="0" smtClean="0">
                <a:latin typeface="Arial Narrow" pitchFamily="34" charset="0"/>
              </a:rPr>
              <a:t>,</a:t>
            </a:r>
          </a:p>
          <a:p>
            <a:pPr marL="457200" indent="-457200"/>
            <a:endParaRPr lang="tr-TR" sz="3200" dirty="0" smtClean="0">
              <a:latin typeface="Arial Narrow" pitchFamily="34" charset="0"/>
            </a:endParaRPr>
          </a:p>
          <a:p>
            <a:pPr marL="457200" indent="-457200"/>
            <a:r>
              <a:rPr lang="tr-TR" sz="3200" dirty="0" smtClean="0">
                <a:latin typeface="Arial Narrow" pitchFamily="34" charset="0"/>
              </a:rPr>
              <a:t>200 TL’lik banknotun rengi  </a:t>
            </a:r>
            <a:r>
              <a:rPr lang="tr-TR" sz="3200" u="sng" dirty="0" smtClean="0">
                <a:latin typeface="Arial Narrow" pitchFamily="34" charset="0"/>
              </a:rPr>
              <a:t>mordur</a:t>
            </a:r>
            <a:r>
              <a:rPr lang="tr-TR" sz="3200" dirty="0" smtClean="0">
                <a:latin typeface="Arial Narrow" pitchFamily="34" charset="0"/>
              </a:rPr>
              <a:t>,</a:t>
            </a:r>
          </a:p>
          <a:p>
            <a:endParaRPr lang="tr-TR" sz="3200" dirty="0">
              <a:latin typeface="Arial Narrow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86654512"/>
      </p:ext>
    </p:extLst>
  </p:cSld>
  <p:clrMapOvr>
    <a:masterClrMapping/>
  </p:clrMapOvr>
  <p:transition>
    <p:dissolve/>
    <p:sndAc>
      <p:stSnd>
        <p:snd r:embed="rId2" name="wind.wav" builtIn="1"/>
      </p:stSnd>
    </p:sndAc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etin kutusu"/>
          <p:cNvSpPr txBox="1"/>
          <p:nvPr/>
        </p:nvSpPr>
        <p:spPr>
          <a:xfrm>
            <a:off x="395536" y="1700808"/>
            <a:ext cx="806489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4800" b="1" dirty="0" smtClean="0">
                <a:latin typeface="Gabriola" pitchFamily="82" charset="0"/>
              </a:rPr>
              <a:t>Karşılığında  mal  ya da  hizmet  aldığımız  değişim  aracına  </a:t>
            </a:r>
            <a:r>
              <a:rPr lang="tr-TR" sz="4800" b="1" dirty="0" smtClean="0">
                <a:solidFill>
                  <a:srgbClr val="FFC000"/>
                </a:solidFill>
                <a:latin typeface="Gabriola" pitchFamily="82" charset="0"/>
              </a:rPr>
              <a:t>para</a:t>
            </a:r>
            <a:r>
              <a:rPr lang="tr-TR" sz="4800" b="1" dirty="0" smtClean="0">
                <a:latin typeface="Gabriola" pitchFamily="82" charset="0"/>
              </a:rPr>
              <a:t>  denir. </a:t>
            </a:r>
            <a:endParaRPr lang="tr-TR" sz="4800" b="1" dirty="0">
              <a:latin typeface="Gabriola" pitchFamily="82" charset="0"/>
            </a:endParaRPr>
          </a:p>
        </p:txBody>
      </p:sp>
      <p:sp>
        <p:nvSpPr>
          <p:cNvPr id="5" name="4 Metin kutusu"/>
          <p:cNvSpPr txBox="1"/>
          <p:nvPr/>
        </p:nvSpPr>
        <p:spPr>
          <a:xfrm>
            <a:off x="1071538" y="928670"/>
            <a:ext cx="2869696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4400" b="1" dirty="0" smtClean="0">
                <a:solidFill>
                  <a:srgbClr val="FFC000"/>
                </a:solidFill>
                <a:latin typeface="Gabriola" pitchFamily="82" charset="0"/>
              </a:rPr>
              <a:t>PARA NEDİR ?</a:t>
            </a:r>
            <a:endParaRPr lang="tr-TR" sz="4400" b="1" dirty="0">
              <a:solidFill>
                <a:srgbClr val="FFC000"/>
              </a:solidFill>
              <a:latin typeface="Gabriola" pitchFamily="82" charset="0"/>
            </a:endParaRPr>
          </a:p>
        </p:txBody>
      </p:sp>
      <p:pic>
        <p:nvPicPr>
          <p:cNvPr id="6148" name="Picture 4" descr="http://www.eurosan.com.tr/images/BasindaEurosan/bozuk-para(1)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286380" y="3571876"/>
            <a:ext cx="2500330" cy="2386013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150" name="AutoShape 6" descr="data:image/jpeg;base64,/9j/4AAQSkZJRgABAQAAAQABAAD/2wCEAAkGBhQSERUUExIVFBUUGBgYGBYXFxcYGBcaGhoXFxcYGhoYHCYeGBkjGhgYIC8gIycpLCwsFx4xNTAqNSYrLCkBCQoKDgwOGg8PGi8kHx0sLCwpKiwpKSwpKSksKSwsLCksLCwsLCwsKSkpLCwsLCwpKSksKSwsLCkpLCwsLCwsLP/AABEIAMEBBQMBIgACEQEDEQH/xAAbAAABBQEBAAAAAAAAAAAAAAAFAQIDBAYAB//EAEMQAAECBAQEBAQDBgQEBwEAAAECEQADITEEEkFRBSJhcQYTgZEyobHwQsHRFBUjUuHxBxYzckNigtIkU2NzorLCF//EABoBAAMBAQEBAAAAAAAAAAAAAAECAwAEBQb/xAAnEQACAgICAgEEAgMAAAAAAAAAAQIRAyESMUFREwQiMmFx8ZGx4f/aAAwDAQACEQMRAD8A9YxnHEyyHCqkijMGc1c2pFBHjOUaATHpTLd2tWt/rtFnFSFFYyqGUFWcEOVAgsx/DWF8odfeONydnUoxraK03xOkg5c4ALWYlhmLOdvWIleLEB0hUwkXOUmwejadehi8mQaNbWHHDsbU2/T9IDcqCuHoop8UpCin+Io7s4ptWsTYfxGkpKz5gSGqRuctgXuPaLX7O9qesQzkTE/C3YhwfURouQsuF9ESvFktgf4gG+U9t/tokl+KZZQVjOwAJoNVZRR369oHY7iCwMipaQ5uNf1hMDxDywRkBB+9oV5Wn2WWBNWgj/myU4GdVSztSlDU2FvcRPg+OomqypKnZ6hvtoikY4rr5bDcmn0rFDi/EVZghFFKuRf+8Z5a6JfGug3P4olHxLb5n2FYqL8SywWdR9L9ngWjDMLfn9mBnF8qA5FBVz9/SG5S8hjji3RpkeKJRLFZT3H6PBCXiwoOFAg6ggx4vxDiigt0/DZjXsYucA8SqkzQCT5SiAoHR6ZhtB5srL6elo9Im+JEqCkJzhXMARloz1Z3ahq0dwviZ5s6lk0vWAUvATjMcIUGIOd+Uj/l9HtuCWaC/DwsvnNtH6tB5OjncUg1iMaxTQ1AL94oDjo1RMvta1SxtX6xbxMt8vMocoiIYZhdSuxb84EnLkCKVDEcbBblXUgVDX3c0saaNCL46kO4XQ6V3D0PT5jeI1Tatzev944TaXPSsJzZT4xf34MrhMyuUs1WProBXvDzxmvwLqknTQPRzWhH2IcgAmhLbvEcwHc16weTSJyor8S4xl5cs10u+UXYWBerxVXjAXH8ZJY6tUNuqt/kYuYmckjISHIAbpV/y9ohw845ilgEgUO+8TnladIeKTRaHHMvKpMwqSySoJoSAHIrrX2hp8RpYHJN0LZe39S2rQiJ4U7VYtEM+cE1/uYR55ehuCL0viYuyq1rRtd4pJ8WScoUFKUFMQQ5Bc5dNjfa8DV8WU7eXT59toIYBOHmMkJAUPwkAWL0al6wITyN7NKKQszxVKQApRVzZqsr8CglVGpUjvHTPFctBObO+pZV3ysKb7aVtFybgJVigG9O5c+5rFbFIlAjOgF3rU2Y/faKuUkrbFpPpE8rj+YOELLEjaoLG43hJPHiokCWogO5BswexqdBTUwiJCUjlDXs7VqaPuYE4XAzBOS6EoQjNmUlX+pmdqOSLi9mpG5SXbDxRrcBiM6SWIrrCR3DgMpbfcnQbwkd0L4qzmfZVmCp7mIzD5lz3hscbLobCpXpCGEjWOxs93uW+6RwMKsuISLQISBvE5TqBUoJQKOdy5LQqeHIUnkmWo967FrRT8UsUoSpYQFK+IpUU6M5BDa61h3hHEBclTJCQFqDgMFME83fT0iUknKmdS5LFzTCsmaoJ57p13GlYGYA5lLWbuw/OCXEUkyy3r2jL4Xic1KZiEyw6GUDop763tSJJVIEVyVoOT8VljG+MuIr8twKA+jdYk/zBiJigFymGwSa6AmsTY6QVSik/iBvRoey0IcHswisaT9IklT3Itt1+6GCCeFplDMakENR29IqcUQBNSUsM1XZn2trVoKZ1aZ69geK5MFJmLo4lJc7qIlgnQDMRWJeHoyEy1LUtQSVutirKpZAdgGFGG7dIqYxXlcPQDLTM5JaVIUHScwGZxrcxT8K4sZloTJTLBAUVDMSoigBUsklhasU8HkSf3Ua3Ffh/wBoivmOhaJcbNAyufwiKiJpNh6mEyNWPBaGLLq3hdI5Q6w1R0iLdLZY5Nok897+hiJMIqFhKkQmtkBWCMwHRyKxHhMSCsprT73iyVuWKTYVahuCH3t7x2HlVB6fSEcrY8VQ4pyqCdVk23Zy/wCsR5QS6t2r/WH4iSZiVABSWUOhUAA7dKn2gTM4c6Q5Kn0JDgXAGx3hsf5WM+gnjiAlwHjM4qapCkzEk8peDqMAkJZQzHRyS2zPQUaKfEZYTKIAAenq/wCkVnbQYUnRoMNixOlImDW/0I94e0CvC8opwxBtnU3uP6wVh1tWJVNnGEhTCCCYJcN+E94SE4ZMBSWrX9I6OuD+1HNLsrLue5hhivxPHiUkqIJ5mYHd/wBIC4bxvIXMQgKBMxQQMq0qqbUGnWORnQkzQGGPCqhExy5sjj0N2NUqgEPQl4YtLwAxuDWlRaaxdTOZhygl0NQ1YEH86RfDlcoXQvBSdWCcVisSrzEqC1Jc0MtwAFgC6Nu8W+CY6aJ0qXmVlZigJAAACnUeUUej0taLErzEE5p5UMqgP9WhIOVfw6OA1d7iK2KlTAsTUrALJtnd2FypAoWJhXrZ3JqScNGqxcxpau0A5E1EtGZa0pKq8x2sGivgZkxakhU6gyguVjMAsE0ZnIcQzxNwdLuACbg94EXeyCxqD4s6ZxhGUkUPXTaM9jcYpS2gpPwimK1hIZOUJAPS51/rAYitodtloRQqGDFQcAu3XSIsJwzz8ShSqJFSOia/oIkCTQesWpE8ylGhC00Aag/mzekZlLo3vC8VQpOlR+kSoxJKmo30IYGnrGQ4V4rCFAzRy/zJrcGpG3aNbJWlRzJ1ANLFxcdIeDqNM4c0UpaL+OB5WIHKPu8UgRqoq7foPzizxAgFPKDyi7fnAdfGObIEqJZ2TLWtg5AJyAs+Uwk/yYuNaCSbaCIHvEcqeVJSSkpJAJSq4cAsdmh4iE5boqkPo0cgOYVI9IenpGVy0iE9OxuIUw6xFJQlBUpmJHMQI7ichQSMqmUlQUNlOCkp++kQjHqSxWlnuWoIo8K6YYttWE01SCLEOD0NoFz5SkzCHoa2Gob6iDEsDKADQMPl+kBuO4sFSZScuZTOo/hB22NCewhlBQ2ZNvQ1WLr1gVxbEMG/Er5CCGFmISlayklCaJJZ1HT3iDh3CFTFmdOoDVvyA2gStopGkXsBMMqQnNXMXavvSLmHxgWWYj3/AEiOevNRqWA+6vEmGQ1SAFW6to8aMrdIDJzDTEOOxGRLhvV7BybdBFHCcQVNKf4SiggnMUZQKOPiOsO36BRpeGPlLtfTsI6G8JHKeXLXpsNo6OvG/sRyz/Jme8W4JakpyZFEFRCFTBLzEhgxPc+8ZnDY2ZgZ+Hw8yWgheRLIWVBAUoS05StIU4JHcRsfFHhpGMQEqOVSC6FfynWmogBw7wBM/akT8TPE3yyClNSVKSXQVKLMkFjlAqReIHRGS47NTNwutfqIjCCOvygiREExYsBmMJKKl2KmynMUwJVQC+w60gb53nKAJllLuP8AUBbcsQHaDGJlOGo/8rOPWIRgmvLlV0uf/r90jRVKkMmu/JXXwZBDpSH/AAkqUz+he8Vhw9IJSoycxsM83vXm2eC4lqYAJQE2ZztsEsI44T/05ZPV/wDthpbNGTXkEfuddSky2NWSVfJ4ozUKQqqTRqG0adOHIPwIYbU//Mdi8OVoy8oJ3qB2iahTtFPmb0zEcZ4mSyVDIFFki7k0AgfMwxSQkoUFE6hnP5wZmeCMQrEomrmSlJlqCgjm0qK5d2ME+IcExUxQKZyEpSQQlnruSUkk1hqZRZIrSKkpUjBICpreYQ9nUeidgLRkZkwrzqo6iVGtiSTX3jUcW8G4nEBJmTZWZAYEJUlw71pfsNYqYX/D3EJcGbKINvj/AEg0GMortmaUTlqCWJs23Ux6H4TSVyJZKVpOUDmAanKGq7EB67wJR4GWl1TFJUlIJypd1HQEkWjS8ATRVGt9IdR1ZHLNPSLvEMBmyl7JFN2rpGPxOJRlmTETjmSyUylIQKvcs6ianUDpWN7NNu0BsV4cw81eZcsE9yAf9yQWV6iFnj22iWOdKmUOFLVMkomEfGl+9SAfUAH1i2iYBcgX1ToWN+tIKpkgBhQDbSKI8PymsdbKVqQSb3cP6q3MSeFN2P8AKhRlAcqAZ3cjT4vaHrnoS4zJFHuNq/UH1G8dP4ahSVpIoSp9PiDKZt3MMmcFlKLFP4WoSNEp0N2Qn2i8VXRN03bK3FpyilKpZCik8wcVcW71BiJGNTZVM2htEmMkCRLSUpJBWCsO7ApZw+gZNI7OiYGVXMLEV++0LLsMaLJx0uSAhSmKUijE0sO9vlABfCxMWuYZppzFklwDXUVGVhTaNArhMtQGcOoICXdWnYs8Pl8NQklvxDKQS4bpXWF42xlJIESsRLloSkuySSCsFifxFhUEdWi1JxaZn49QlwlQDmwfT+tYvK4dKzZikP1JIs1ASw+9oanh8sJIZkuCOZQqC73d3N7wjxu9m5IpSeKSUu5Yj+YE7ChHce8XpXEJa1ZdXIqKUvWGJ4dK/kSzuHe7NZ6+sPwuAlIOZKQDYEkkszNU26Q8YtdAk0yh4jKEJS6lockZ0gKZ6VCqW/OBOHm/+LTJRMK0EEE0eiSol0gWUw9W1jWLkJWkpUAUnQ7RDgODyZJJloSkm5uW2c1bpBlByYVNJF7hmDEtJAJLl6x0T4e0LHTGKSpHLLbIZ2OQn4lJFWqQK7V1ho4hLLspBap5k077QE4zhwWBlGYFTEg5fw1+MuRyjVqxR/y1KBzZC7klWYuSXcnrzK9zDnSsKa7NScbLrVNnNRbc9Osd+1Sxoke3aM2nhUsFRAykpylmtmzi4/m9OkQ4jw7JmVVmP/UWvmAp1rGCsH7NScVLTVkjq49YU4lGwf0eMsvwzJuxpatAHJYdHJu9zE0jgctC84SRUFqM6QQCKbHeElKhXiivJoRj0bD3EKManZvaMYrg2HQWV5ooAxNKUDEDSgvoIb+ySxNCkFeUZacpdjm/EkvzEn7EZOw/EjcftSdof5w2jJjgmGd/MU5UT/qMz7MBqx3oIfN4LISjNnmZRQMt6VpZrlRe/MdGAcTgjUmaP5Yh/bk2IY9WEA0YhZSACQAAABdgGFdS0DuIYTUqbreAPHDbps1iOIJNhXuIVGOSSxSxjzPiPEwhV6alLhtovcL8Ukny5ivjoiZqkmgfeF5ou/o9Wjez8SgJJKXAFREODxstRYS8vtGRmIADK+HMXZ3JDVpcs/WCHAy6AMoF2vZ4PLwSf06S7NapY20hvmD+X6QOxhbJWyRqBAiaqbpOItolT7mtv7Q7JRxckarzRtCeeNozaJ6wX8xRDKoWoTYjsd4bMmTV2nKR2CTfvt+sY3xpds0n7QP5fpHDEA/h+kAJsmYoD+MsDoE1rq1vSHykrDvNWXtYNytpQ1rGoHBew95g2iNWJSPw27QC/Z5hviFv0CfWkMRhZnMDiFVCmpZ6A/FpGboPxr2aMTxtCftCdvpAIcLnMP8AxS9H5U+utj97iSVIVLXmXOUoEWKWDudu/wAhC2BwXsNecnaIRjw7FBHtFSaSUHKS5BANj3D6xnxwL4XXMdISHUp3ZKkglmcsdt96ZMMcdmtVjACxT60hF41I/D60jO/uNLJ/izAEiWGBv5ZB1ehavcxFM8OBTEz5tgGDN8Kk05f+Ym51hwcDVpxCTYQvnJ2+kY3jKTKw5yqohOU3zKDJSku9C9fSIF8RPmlyX8yVLAcVCviPYhhAfdFo/TclaN7KWDaOilwkcp79Y6DRytU6KuNwSZhGZ+RYWGURVJcOxqOhpEjQ9dz3hsKdS6I5kkG4ilieWgpv16wQiDFSSoUuIBSL3sqy1nf9Ity1Ue41iklXy6RckLah1ieToOToZjUpyl2NCWNfYQCwWAWsUYevypb1irxJa5WLYrMwqlzZiKAZQETAEDfd/lEHhXFjz5SUk/xJUxa+Z/xKYEaNygdD1qsdI3FqNo0HDpQSvLNRU/CTZ9tokxyvMmiX+EBz6aRfWhwaPGfkcQCZygpJzKcJ9K6V2i12ieNOTb9BhSgmAPiPigTKVlAdvusR4rxQCSnyyDZyQ0Rz0iYguHSoesI5ejrx4nFpyRhZnE3fbr96Q6TiHZj90b1t7RMnw4xKl/Ds7ej6d4ZxXCJlLQZYorQVHd3+2jn2et9vSPWuFz0LwqJi0pZSQpVAz2J9xeIuGkknNL8sgqATmSrkFArls9KaRAiWhPDQJhVLT5SXKPiSSQxT1CiDFPw1i/MmkzMQZ0xKCEgSRKQE5klRIClZlkhLl2DUAjqSPmpOptfs1eKFE/7RFZWJCQAzlos4qyf9oihiZRCn0NvSGGxpOrOXOSqigz2IhisMUnpp/WI1SypTC/39+kXps5FUlQfX6++vSDZsirogSW7RIO8QGaA4cHS4qbt3hJGN5AtTB6ae2+bp0tDE1Gy1l2iFZhU45DPmDd77AbntEE3EpJBBuWHW9vYxHJ2Mky9JWWt6wgU6u1oq4fFBQOXSnfdtx1ipiOLiWtQyLUyQSQKVsOppCKVuh1jbdIMrRS5gNxGeoFkmordu3ziJHifMcqJSycuY5uUCpFH+KoNRtAIcYxC1LUEJlpDg5nJfRhRtIpZ2YPp59s1fC8cZqHVQglKu4u0XkqU/Sv8ASBPAFkp5r3LBhtb0gwBFL0c+SCU2iHEYRExJSpIUFXBF4YeHSytKyhOdNApqjtFmOBhRbaLmCsY6FwVjHQTkn+RUXc94aYTFYhKAVKLAPWB2G46hedwU+WkKL1orM1v9ppCs6optWEYSBOH8SylKy/DVi5ScpNgoAul4KvGGaa7GTJL9DEapR2iwIAcWRNTMcT2qSkEkMn+GPwprXOGL/ENolPsXt0UON8SXLxILIdCUCWlSCVzc5ZYQp3DesReFMcBPLyUSzMluVBLZyVnKoHRJGlnBi5JxcxJJXiEqAQrKcpoo/Ar4LWp9bRDjETFqKkzUAUZNTXKBfLQOHYbxkitquJrICypIVOUr+VwO5/pFDhXFJpWnPMBQGzWsxH8r1LH7MWeP4IKQ4NDsafKKtaJ448ZU32PnLlVfKSPr31gLxDiRCmFImw+EJSkMAEuSTc3p2MC5rZrWiUj0cWNX3dEzgjmsb/WKOIwHnTUBPKgUDiwuT9YuvRofLmBBf8QsljV/oGevaAirk49GswZRNlqkTRmQRYuHAYs4rRgYi4dg5MuYfKl5SxBU6jRwdTuICYXjoSoKWMrG9w1i7Vs8aDByQV50mmnYihFPtopJ29HkTxuMtoNTbp7CFUkEVHvCTDVPYRBip4HKCMx0cO27RQkldDpRSapAHo0L5Cf5R7D73ikJ4zMFBxS4cblotOFjKdftx9YAZRaGTMGnLlFDVjq9S771ijKwRSAFpfK7NUN7CvpBQ4cOC1RY/KFVJBuAf7N9CRBFsooSnYevX7+sdkyucoAe35xNNwabEOCAm5sLD0hJsoKcV9z0hJqw2RplpDEACjWFtorzpYd2qQ36RIiXlowGvvrEeMWcpyioSWfcWjmeikbvQJ4mo+alWZIKAwIzBWmYFtCW9hEoRmrZxY/nFqbiFKkIWtBClISS2hIciA/mlRypubD8/vaOk9CG4/wabASAkWYmLcAuD8UpMSsk+Wspzbh6P2grIx6FlkqejwxyzjJN2WI4REMSkqKQQ4uNYbKxaVFgX+/nGJ0FMFYx0dgrGOgnJP8AIA8f4V56W8xUtiapCXbViQWPUWjHYbHHysSsA8gkAh7hK5j16x6RNw4LwA4T4OTKTOSpedM4AME5WAKzuXPN0sIlJO9HoYc8Ywaf6/6Y7EzkowKFFIearEvZ6qVUnVmHtHomHQopSdWDv2rGa/8A5y60hU95KS+TLUh3KXdgDqQHPR42WWsaN+QZ8sWlxKomhPxAg/K0DJ3EfNJQlUooemZUxJtflNnfXSC+Iw2ZJTTs1PXpA1XDyk1TLU/T+lNoY500yPGYKWlLpIqWBVMmZX7pNKCIEYc5Sc0on/3Z1Lu9d/zi/wCQoBssrLdmIr1DM8OThyby5JfVj+kDQbKCcAJn4pSTX4VLKiSzUXp9iKWJwK0UUC3yMaOXgmtLldGf00ixNlkpahOxtD2BToyWO4lllkNkSAxJ2gTMlNUg1ZixbcVgpxnwtOnqy+ZLSgF8rKD/ACaL/E+HYhYSlEyXLAFQRmCrNUpNKbRNps9CGWEUqffZWwsmTIl+biCkE1ANWGwGpqIA4zFibMXMDspVO1h2pBjiXhyfiEpTOmysyCSkhKg7tQm2mgiDD+BJ6bzJTf8AV+loVpmjOCuUpbAC5vKXv0feNl4Un5pEtyc2VqhVkkgFyGiqjwYoHNMWgoFSA7ltKiz/ACg9w2U5OgAoBQDsIKWyefPBpJF7FyyUhmfLR92pGOk4tYxCUzCnzQJi2BUaGUcrqIDlwbAWjdLFB2jOT/DZVjRiMycmTKU1d2UOzVh2Q+nnFJqfozf7zAlzZwmKbOUy7sCJaVAtuVkuY2EqcGSokB2bSpYAfNozmK8BTCfLTMHkFWYpbmD0LaE5aAvTYxpJmCCgApIOUggbEW9oEbOjPPG64P8AollcSQaZ0k/7g98v1DRy+JIH/ESLi4uCEn/5EDuREMjhUtNQgC2p0LjWtfoNoU8GlEv5YetS+qgSL7gU6Q5xPjYszGSwps6XdmcO5JSB1JIUG6GHpdyx9IjHBpLgmWkkFwa0IJI9XJPrFlUtyYWUWxXXgflCgHEVZ2EOlab1hOI8NVMSnKrKUuzktUMFU1TcRU/cZylKphU/l3f8JdVjqCR6wjV9jRSq7LUlYKcqgaOO/RxYxn/D6CmaorlFCSnNnUXIrVL6U+msTq4CoK5l5GDJYFixBckGpIcG2kXDwshGXMGIWkrqc2cJ5jX4nHZoZHVGUYJpPskw/DxlIynmJUTuSXhV4DKDkOVRSwv6OB/eK0vw8UsRNOW9LFRoXGgYnrW8EOD8LMoHnCnYBgQABmYX2I9ooTnKtpmWl4oonTUqOZUmSvOUpyguuWrlBJ0LVMLLxYTLlLdWabNURWzTQkC9Bk5WG8aCT4XAxU2epeZM5BSUZbPler1+HbWKeF8EZZqFGcVSpasyZeWrg5gCp7OAaAO0TpnT82Jrb9f66/yazBpYGEh8gUjoc8iW2RYjiEtHxKSKtXdnb2BisPEGH0mo7PWl6XprtFXimHWVDLLQsFfPmd0pYglNC6rBqUJijhuFgJSpciSiZchKcwBfRVCe8Sc3YLSWwvM45KZ0rQrShcOeo/KI08fl155b7AjZw8VZXDUZS0pOjBIYUDB9qU7RURwxAU65CEioKmfUNU3BO+whXOQvJBT/ADFJAGaZLqzBxqHB7EVeJcPxmUsPnlkVNwQwIBPZyPeBx4LLoUyk7VTozAAvZqNaOTh0DMBKRzZgQXAOYgqGtCQDaCpsbQT/AHvIai5e1wzhqe5HvD0cTkkPnQ1a6Uv7RnsROlywQrCtcirpelvYPu0U+GLloKgpDpWCCATqQTR9TCvLTossVqzW/vaSP+JLH/UkbfqPeHp4hLJCQtBJcM4ehII9wfYwEkpwqzyyHP8Asf1Nfn22ELxASpAzplgLHws7vZ71J3uYdTZKVRD0xaQHVlA3LRTPGpDt5iPvqzRj0Sp05RMxbPYAu0FkcMQ3wjuwf3hPkk+ids0kuchVsquzH6Q9U5I2HtpGFxuAXnZBV0NTFvB8RX5RRPSZhykBnUVjZxUnrGWV9A5MOY/j8tAB5VPQjvanWrdofwjiyJoJZCRRmav20YzieDmlBPlLcLBICVZSkM7OHqE67hy5Jgz4Ww6xKZaWOYliC4FGezPU+sHm7DZrVtEaVp6e8Q4yW5FHpeB8/h6bqRalFmnt91ijk0G2GeWEKEnSBSZCXfKQSCPiu9DDFcISVZilRP8Avbrp1r3gKd9BthYhI0HvHZUnT5mAv7mQmpSrb/UNAST9SS96xJJwKCSGUHB/FuUmlHFQI3M1sLLygO0MSoE/D8zAyZwmXZ10tzW6Whn7sRbMu6auAeV2DhIpUweTCrYbyjb5mGkB6D5mBH7tQLFe3xmxoR7U3gbP4oJSzLQFTFkueaie5H0EBzrsNPyaZYSQxTTYmEloQHATTuYy48SMrKUFTXbT3MSYPhvmAFM+apq1IBPMVVqHFWfYCAp2Zv0zSy0JH4W9S31hyZSRZLepjNK4KUlLzZwZAdWYAOhQU5qQ6icrHQm9oi/ywooKRi56nGUkLS4ITkrsavRqw3Jicma1k7fMwoCdvmYxuOxCUTkS85SsZQqYtdEi7gC6j1f0DxNwycVTCllZiFlYcukhbJFbUb5wvybNyNghMdEeEHIL+t46LBIZtzEZESTDUwwmOd9isYekVpyTqSQ4I7i3ziyVRGuFYCiqcoE1odvu8SmYTcmIymnrHPGiFFfi7qQJYIGY1KlAUHe9WtECOBhm81PmbGx/OAPjHiMpE1KWCpygA61ES5aSfiI3vbrrA/8AbcqyArPN8yQiWpy60Mf4gHXlftE5NN7O7HCXFNM3/DCpI8tYYpsRZQ3feAnHcXmWw0pGoId4808RSZgn8izzaZqO7Mwhsn2x0cEnbsN4BZFXDd2aD+FnBSXBB0p848+4rwcpmIBVdnJGYdRlJaNTwOSUuxBT0GUd2dn7ROEn0BMu46SHd2Ito/6wAxWPmSVJWlTuQa3ZwPWog/jsNnIJNEvTd94yUvC+ZMQk5nM5KCFa8zuC7US9dmjTdMD7PQeLYlgJaVZFzAoIUwOUhJVmY0LU+UM4PNuhS88yWEBZbK5UkKzMKDNUtAf/ABCny0y5WdCySt0KlzDKXLUGGZKwHBZZDWIJeH+AsTLVJXkQoHOCta5hmzJiiPiWs1JAAGwAADR1Voe/Bqp9/SKk9SSWIrvFvEXgZMQCsVN6jR9KwJBGzUkFoVE0ixMT4qU9dYrBMc60FlhOKJDKF9RptDZixSIOv33h5m2pCZOUugwaHgiprpCInVDj72jpliSzUhskVtv919IvjuMdjfwSzF0PYmMdwngs2YM4mBCVXo5v9Y2GIQGIIZ2tesA+GYebLUmW4KEljQVqbEDq8F/c9iyG4rw+Uo/gqOYO4Uxz9e8AU8YnS1PmyqBs35RqjhZpWT5hY2qWHRhT5QJ49worUFBg1FHXp+kLOPlE2aPhuMGJkJUoM5qBbMk/RxFjD4NKCoh3VdyT9YoeF5OTDsdFrHzgtDrpWYYqWNh7QqUfP79YUxyTBMXpPwiEhZPwiEjoQ5XmipiIxHxLHJlAqUaOwYOSWdh7GB/DfEcqfRBrVny1a7FJIJFXF6Rzt7EYRUYimLaBn+a5BXkzEa5iBlbQ3fK+pDReM4E0LkbRDLPjG0GO3RHNT8zCIklQLFtHvWJT0rvATiXDColSZigCUlgFqCGBBIYtmcgjtEsOaUm0y6xxAmMxWJJSpWQqCpkoASwQSkoQVKfckkCwitL8Qz5agkpQFAkf6YJQrOpwKUok0FIPYSQtCkqM+atKakKTMAVbrcEFhq8QYzh0xYSoTF50pCRyTAVZVE1J1Ob5RSSfaOuMo9M0fh+YpeHllRJUQXJueZUY3juK8rEpCxS79iRFzCYibmAXPWGJBPPRy5F61+VKxJ41wqJyfMQoHKXp3Yg6j+kNKXKP8HDmx8d+wTxCYZwTNlJokkVUOZNqBrv11gxwvHEoS1iH6vYwH4Rgc0vKpKS/4jUt7wRwknJyg8qQwicbuyCYbn/6Sglsx3JHzFoz0yUf2lIIyplIBS1Q5pdrsIK4dRJqaCBPFeLJRMKUh1uAQXABrQn3hpbQ8a5Kzb4CeJssFQCimhcA1GtekTyGsAB2AEYPg3jNMtYlzWRnYvVna1KjTT1EbjBlwDSoFi8VjJuh5OO6LuIv6QOUee2o1/pF/E39IoKnofc9zpFJdikk6cwiOWsU9YikYoFdToQBEiUDl6gxDwFsYEWbbTu0VlI5h0f+8WEyvoH94reSVLapGp9besagDqkP/bpFqQXI9YcpP5QxEo5qW0H390is7XQ0Saab1c0b+8Z/iPEZiFlKUMSXCjUMb9d40BlnX0b+sUuK4N0hbVRfs5MT+70F7BeB4hOJAUgjdRavZrdousbAZlGwP3aGyCpaQwCUjXXr9mLMmckAiXUtzTDZI3rFEtEwjhcMJctKHdhU7m5PqSTEkVU45AAHmA0ZybtEicaguygWvW0ExKTCCGmYGdw28dLmA2LxgBGR8Ijo6R8Ijo6EOZ/xbgpK5KziCUyw5dK1IVUMwKbk2aMBh1LxRUrDyjJk4VKjmSwDolKTLlhqFZzOprAMakR6H4o8O/tiEo8wywlWa2YGjVGYV2gLwr/D5UiYhQxSsqVZigIKUqFXSR5hDF60rHPKLb6EZiZS0nCz55l8ysQlF0vl8hAyu1gSfnG74AVfsshRYlUmUTmcVMtJP1injP8AC1ClMnELRJKsxls52ISrMwcUfKSB7xrFFOUIQHCQwAqABQDtSJvHapgimmD0qVqB91gVPxfmkpB5KDKqUFA6vVQBFj6RolyQpwwU9GTQe94YmQoGiklrAA00qX0GzXgRxqP4otGfsH4bg0pcs5UyXZswlpIdi1PU0fUwz93S0KIUZJNQP4CSXo4oSbU6wZVJmZaqRYuGV9c0cjCLA5TLT2Qf+6K0FSfsB/udK2qEG3LIyuA7OXY/k8UuIcAWkEKTmSQxIrQ/MRrUyF7oPop/rFPi3DJ01GVE5MsnXISBuWep7wrxpmlNtUzzWbKXImJly5udSvhlmimqb2tuzwU4HLnTieXKAWUVOAD+Z6CLvD/8M5iJ/nLxQmKDmqC7nc5jBfgvhObIWVHEZwuqgUmp0IqwaJrG7OeiaThUyUFRL5QVFRYWqegjzZc4qWSWJLmutX+3j0bxF4Ym4lHlpnJlpJ5uUnMNBcUgHhP8MZiQysSk1/8ALPt8UPKD8GabMLjpRK0Glq7v012tHs/BkvKl1Y5UuNi1R7vGUV4DXKUlXnEkOwSijtlCjW4zZu6Y1Ph9E4BXnLz1GXlytcnvce0PCFLZopl/Fyyd2aMotYMzyZJWuYpTlZLhAcOaAAJSAdKktGxxCHBDkOGcddozcvwixdOImA0qEpBLdRBnF3ocGz54yTphKhlKUMC2WiySA7O7VvyiDuBn55aFGhKEk6VUkE/MxDxHwimasnzFJQouuWAGVfU2oSLalmglP4OhZBIsnKGJDBwW20HsIVQYV+xicPuRS9drw/yKDmbt9/bxH+4ZYzM/MCDX+ZQUWo9wPaFm8BlqUlRBdJcMSK5s31ikVQ1IarDlqKdm9NoZJmDMApQBuz1atezxNhOFIkghDscty/whgz9BFSZwJKlu7OVGg0IAAd6ANTuYzvwBhBS005k13++8VceykFOYOWsQ5ArrpEeF8P5VhRWVMSWIpXMWFT/N1sIargLukKCRdXLc85DVYBlNrYQG2ArYfAKUOZWRLkganV/z9YJ4ZISMqPXcnV4rS+CsFsr4goOQ5ANLvS1d6WYQs3ghUoqK2UpqgUFCDq9ut94nsxcOHSbgVZ/ygfx3CJKHVNMtKbsKkUdKS7pUWZxWpixK4PlWlWcMlvw1OX4QS+gAFoj8QeHzico8zIA7jLmBem4h610Azf7xJkrmJChKPKgmuZQSs5gSagcofUpN4M8OOWeZSSo5UF3Lkt5bF7k8yvfpEsjwuRLVLXOUtJCcoytkKXqKnQs3SJ+EcA8mYqYqZ5i1DK7MybkXLksK/wDKIVRZkGpHwiOh0u0dHUhhFQgjo6FMIu3vEEn9I6OicgeRcN+X5wsu/vHR0ZAJF2hY6OhwjReHx0dGMJCx0dGMxph4hI6ABCmGquPWOjoVjHD4RCR0dFEAcmFjo6AwnCOhI6CYRcMFxHR0AxLDNfSFjozMJofWE0jo6FMOFoVMdHQwDoUQkdGCSJjo6OhzH//Z"/>
          <p:cNvSpPr>
            <a:spLocks noChangeAspect="1" noChangeArrowheads="1"/>
          </p:cNvSpPr>
          <p:nvPr/>
        </p:nvSpPr>
        <p:spPr bwMode="auto">
          <a:xfrm>
            <a:off x="0" y="-890588"/>
            <a:ext cx="2486025" cy="1838326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  <p:sp>
        <p:nvSpPr>
          <p:cNvPr id="6152" name="AutoShape 8" descr="data:image/jpeg;base64,/9j/4AAQSkZJRgABAQAAAQABAAD/2wCEAAkGBhQSERUUExIVFBUUGBgYGBYXFxcYGBcaGhoXFxcYGhoYHCYeGBkjGhgYIC8gIycpLCwsFx4xNTAqNSYrLCkBCQoKDgwOGg8PGi8kHx0sLCwpKiwpKSwpKSksKSwsLCksLCwsLCwsKSkpLCwsLCwpKSksKSwsLCkpLCwsLCwsLP/AABEIAMEBBQMBIgACEQEDEQH/xAAbAAABBQEBAAAAAAAAAAAAAAAFAQIDBAYAB//EAEMQAAECBAQEBAQDBgQEBwEAAAECEQADITEEEkFRBSJhcQYTgZEyobHwQsHRFBUjUuHxBxYzckNigtIkU2NzorLCF//EABoBAAMBAQEBAAAAAAAAAAAAAAECAwAEBQb/xAAnEQACAgICAgEEAgMAAAAAAAAAAQIRAyESMUFREwQiMmFx8ZGx4f/aAAwDAQACEQMRAD8A9YxnHEyyHCqkijMGc1c2pFBHjOUaATHpTLd2tWt/rtFnFSFFYyqGUFWcEOVAgsx/DWF8odfeONydnUoxraK03xOkg5c4ALWYlhmLOdvWIleLEB0hUwkXOUmwejadehi8mQaNbWHHDsbU2/T9IDcqCuHoop8UpCin+Io7s4ptWsTYfxGkpKz5gSGqRuctgXuPaLX7O9qesQzkTE/C3YhwfURouQsuF9ESvFktgf4gG+U9t/tokl+KZZQVjOwAJoNVZRR369oHY7iCwMipaQ5uNf1hMDxDywRkBB+9oV5Wn2WWBNWgj/myU4GdVSztSlDU2FvcRPg+OomqypKnZ6hvtoikY4rr5bDcmn0rFDi/EVZghFFKuRf+8Z5a6JfGug3P4olHxLb5n2FYqL8SywWdR9L9ngWjDMLfn9mBnF8qA5FBVz9/SG5S8hjji3RpkeKJRLFZT3H6PBCXiwoOFAg6ggx4vxDiigt0/DZjXsYucA8SqkzQCT5SiAoHR6ZhtB5srL6elo9Im+JEqCkJzhXMARloz1Z3ahq0dwviZ5s6lk0vWAUvATjMcIUGIOd+Uj/l9HtuCWaC/DwsvnNtH6tB5OjncUg1iMaxTQ1AL94oDjo1RMvta1SxtX6xbxMt8vMocoiIYZhdSuxb84EnLkCKVDEcbBblXUgVDX3c0saaNCL46kO4XQ6V3D0PT5jeI1Tatzev944TaXPSsJzZT4xf34MrhMyuUs1WProBXvDzxmvwLqknTQPRzWhH2IcgAmhLbvEcwHc16weTSJyor8S4xl5cs10u+UXYWBerxVXjAXH8ZJY6tUNuqt/kYuYmckjISHIAbpV/y9ohw845ilgEgUO+8TnladIeKTRaHHMvKpMwqSySoJoSAHIrrX2hp8RpYHJN0LZe39S2rQiJ4U7VYtEM+cE1/uYR55ehuCL0viYuyq1rRtd4pJ8WScoUFKUFMQQ5Bc5dNjfa8DV8WU7eXT59toIYBOHmMkJAUPwkAWL0al6wITyN7NKKQszxVKQApRVzZqsr8CglVGpUjvHTPFctBObO+pZV3ysKb7aVtFybgJVigG9O5c+5rFbFIlAjOgF3rU2Y/faKuUkrbFpPpE8rj+YOELLEjaoLG43hJPHiokCWogO5BswexqdBTUwiJCUjlDXs7VqaPuYE4XAzBOS6EoQjNmUlX+pmdqOSLi9mpG5SXbDxRrcBiM6SWIrrCR3DgMpbfcnQbwkd0L4qzmfZVmCp7mIzD5lz3hscbLobCpXpCGEjWOxs93uW+6RwMKsuISLQISBvE5TqBUoJQKOdy5LQqeHIUnkmWo967FrRT8UsUoSpYQFK+IpUU6M5BDa61h3hHEBclTJCQFqDgMFME83fT0iUknKmdS5LFzTCsmaoJ57p13GlYGYA5lLWbuw/OCXEUkyy3r2jL4Xic1KZiEyw6GUDop763tSJJVIEVyVoOT8VljG+MuIr8twKA+jdYk/zBiJigFymGwSa6AmsTY6QVSik/iBvRoey0IcHswisaT9IklT3Itt1+6GCCeFplDMakENR29IqcUQBNSUsM1XZn2trVoKZ1aZ69geK5MFJmLo4lJc7qIlgnQDMRWJeHoyEy1LUtQSVutirKpZAdgGFGG7dIqYxXlcPQDLTM5JaVIUHScwGZxrcxT8K4sZloTJTLBAUVDMSoigBUsklhasU8HkSf3Ua3Ffh/wBoivmOhaJcbNAyufwiKiJpNh6mEyNWPBaGLLq3hdI5Q6w1R0iLdLZY5Nok897+hiJMIqFhKkQmtkBWCMwHRyKxHhMSCsprT73iyVuWKTYVahuCH3t7x2HlVB6fSEcrY8VQ4pyqCdVk23Zy/wCsR5QS6t2r/WH4iSZiVABSWUOhUAA7dKn2gTM4c6Q5Kn0JDgXAGx3hsf5WM+gnjiAlwHjM4qapCkzEk8peDqMAkJZQzHRyS2zPQUaKfEZYTKIAAenq/wCkVnbQYUnRoMNixOlImDW/0I94e0CvC8opwxBtnU3uP6wVh1tWJVNnGEhTCCCYJcN+E94SE4ZMBSWrX9I6OuD+1HNLsrLue5hhivxPHiUkqIJ5mYHd/wBIC4bxvIXMQgKBMxQQMq0qqbUGnWORnQkzQGGPCqhExy5sjj0N2NUqgEPQl4YtLwAxuDWlRaaxdTOZhygl0NQ1YEH86RfDlcoXQvBSdWCcVisSrzEqC1Jc0MtwAFgC6Nu8W+CY6aJ0qXmVlZigJAAACnUeUUej0taLErzEE5p5UMqgP9WhIOVfw6OA1d7iK2KlTAsTUrALJtnd2FypAoWJhXrZ3JqScNGqxcxpau0A5E1EtGZa0pKq8x2sGivgZkxakhU6gyguVjMAsE0ZnIcQzxNwdLuACbg94EXeyCxqD4s6ZxhGUkUPXTaM9jcYpS2gpPwimK1hIZOUJAPS51/rAYitodtloRQqGDFQcAu3XSIsJwzz8ShSqJFSOia/oIkCTQesWpE8ylGhC00Aag/mzekZlLo3vC8VQpOlR+kSoxJKmo30IYGnrGQ4V4rCFAzRy/zJrcGpG3aNbJWlRzJ1ANLFxcdIeDqNM4c0UpaL+OB5WIHKPu8UgRqoq7foPzizxAgFPKDyi7fnAdfGObIEqJZ2TLWtg5AJyAs+Uwk/yYuNaCSbaCIHvEcqeVJSSkpJAJSq4cAsdmh4iE5boqkPo0cgOYVI9IenpGVy0iE9OxuIUw6xFJQlBUpmJHMQI7ichQSMqmUlQUNlOCkp++kQjHqSxWlnuWoIo8K6YYttWE01SCLEOD0NoFz5SkzCHoa2Gob6iDEsDKADQMPl+kBuO4sFSZScuZTOo/hB22NCewhlBQ2ZNvQ1WLr1gVxbEMG/Er5CCGFmISlayklCaJJZ1HT3iDh3CFTFmdOoDVvyA2gStopGkXsBMMqQnNXMXavvSLmHxgWWYj3/AEiOevNRqWA+6vEmGQ1SAFW6to8aMrdIDJzDTEOOxGRLhvV7BybdBFHCcQVNKf4SiggnMUZQKOPiOsO36BRpeGPlLtfTsI6G8JHKeXLXpsNo6OvG/sRyz/Jme8W4JakpyZFEFRCFTBLzEhgxPc+8ZnDY2ZgZ+Hw8yWgheRLIWVBAUoS05StIU4JHcRsfFHhpGMQEqOVSC6FfynWmogBw7wBM/akT8TPE3yyClNSVKSXQVKLMkFjlAqReIHRGS47NTNwutfqIjCCOvygiREExYsBmMJKKl2KmynMUwJVQC+w60gb53nKAJllLuP8AUBbcsQHaDGJlOGo/8rOPWIRgmvLlV0uf/r90jRVKkMmu/JXXwZBDpSH/AAkqUz+he8Vhw9IJSoycxsM83vXm2eC4lqYAJQE2ZztsEsI44T/05ZPV/wDthpbNGTXkEfuddSky2NWSVfJ4ozUKQqqTRqG0adOHIPwIYbU//Mdi8OVoy8oJ3qB2iahTtFPmb0zEcZ4mSyVDIFFki7k0AgfMwxSQkoUFE6hnP5wZmeCMQrEomrmSlJlqCgjm0qK5d2ME+IcExUxQKZyEpSQQlnruSUkk1hqZRZIrSKkpUjBICpreYQ9nUeidgLRkZkwrzqo6iVGtiSTX3jUcW8G4nEBJmTZWZAYEJUlw71pfsNYqYX/D3EJcGbKINvj/AEg0GMortmaUTlqCWJs23Ux6H4TSVyJZKVpOUDmAanKGq7EB67wJR4GWl1TFJUlIJypd1HQEkWjS8ATRVGt9IdR1ZHLNPSLvEMBmyl7JFN2rpGPxOJRlmTETjmSyUylIQKvcs6ianUDpWN7NNu0BsV4cw81eZcsE9yAf9yQWV6iFnj22iWOdKmUOFLVMkomEfGl+9SAfUAH1i2iYBcgX1ToWN+tIKpkgBhQDbSKI8PymsdbKVqQSb3cP6q3MSeFN2P8AKhRlAcqAZ3cjT4vaHrnoS4zJFHuNq/UH1G8dP4ahSVpIoSp9PiDKZt3MMmcFlKLFP4WoSNEp0N2Qn2i8VXRN03bK3FpyilKpZCik8wcVcW71BiJGNTZVM2htEmMkCRLSUpJBWCsO7ApZw+gZNI7OiYGVXMLEV++0LLsMaLJx0uSAhSmKUijE0sO9vlABfCxMWuYZppzFklwDXUVGVhTaNArhMtQGcOoICXdWnYs8Pl8NQklvxDKQS4bpXWF42xlJIESsRLloSkuySSCsFifxFhUEdWi1JxaZn49QlwlQDmwfT+tYvK4dKzZikP1JIs1ASw+9oanh8sJIZkuCOZQqC73d3N7wjxu9m5IpSeKSUu5Yj+YE7ChHce8XpXEJa1ZdXIqKUvWGJ4dK/kSzuHe7NZ6+sPwuAlIOZKQDYEkkszNU26Q8YtdAk0yh4jKEJS6lockZ0gKZ6VCqW/OBOHm/+LTJRMK0EEE0eiSol0gWUw9W1jWLkJWkpUAUnQ7RDgODyZJJloSkm5uW2c1bpBlByYVNJF7hmDEtJAJLl6x0T4e0LHTGKSpHLLbIZ2OQn4lJFWqQK7V1ho4hLLspBap5k077QE4zhwWBlGYFTEg5fw1+MuRyjVqxR/y1KBzZC7klWYuSXcnrzK9zDnSsKa7NScbLrVNnNRbc9Osd+1Sxoke3aM2nhUsFRAykpylmtmzi4/m9OkQ4jw7JmVVmP/UWvmAp1rGCsH7NScVLTVkjq49YU4lGwf0eMsvwzJuxpatAHJYdHJu9zE0jgctC84SRUFqM6QQCKbHeElKhXiivJoRj0bD3EKManZvaMYrg2HQWV5ooAxNKUDEDSgvoIb+ySxNCkFeUZacpdjm/EkvzEn7EZOw/EjcftSdof5w2jJjgmGd/MU5UT/qMz7MBqx3oIfN4LISjNnmZRQMt6VpZrlRe/MdGAcTgjUmaP5Yh/bk2IY9WEA0YhZSACQAAABdgGFdS0DuIYTUqbreAPHDbps1iOIJNhXuIVGOSSxSxjzPiPEwhV6alLhtovcL8Ukny5ivjoiZqkmgfeF5ou/o9Wjez8SgJJKXAFREODxstRYS8vtGRmIADK+HMXZ3JDVpcs/WCHAy6AMoF2vZ4PLwSf06S7NapY20hvmD+X6QOxhbJWyRqBAiaqbpOItolT7mtv7Q7JRxckarzRtCeeNozaJ6wX8xRDKoWoTYjsd4bMmTV2nKR2CTfvt+sY3xpds0n7QP5fpHDEA/h+kAJsmYoD+MsDoE1rq1vSHykrDvNWXtYNytpQ1rGoHBew95g2iNWJSPw27QC/Z5hviFv0CfWkMRhZnMDiFVCmpZ6A/FpGboPxr2aMTxtCftCdvpAIcLnMP8AxS9H5U+utj97iSVIVLXmXOUoEWKWDudu/wAhC2BwXsNecnaIRjw7FBHtFSaSUHKS5BANj3D6xnxwL4XXMdISHUp3ZKkglmcsdt96ZMMcdmtVjACxT60hF41I/D60jO/uNLJ/izAEiWGBv5ZB1ehavcxFM8OBTEz5tgGDN8Kk05f+Ym51hwcDVpxCTYQvnJ2+kY3jKTKw5yqohOU3zKDJSku9C9fSIF8RPmlyX8yVLAcVCviPYhhAfdFo/TclaN7KWDaOilwkcp79Y6DRytU6KuNwSZhGZ+RYWGURVJcOxqOhpEjQ9dz3hsKdS6I5kkG4ilieWgpv16wQiDFSSoUuIBSL3sqy1nf9Ity1Ue41iklXy6RckLah1ieToOToZjUpyl2NCWNfYQCwWAWsUYevypb1irxJa5WLYrMwqlzZiKAZQETAEDfd/lEHhXFjz5SUk/xJUxa+Z/xKYEaNygdD1qsdI3FqNo0HDpQSvLNRU/CTZ9tokxyvMmiX+EBz6aRfWhwaPGfkcQCZygpJzKcJ9K6V2i12ieNOTb9BhSgmAPiPigTKVlAdvusR4rxQCSnyyDZyQ0Rz0iYguHSoesI5ejrx4nFpyRhZnE3fbr96Q6TiHZj90b1t7RMnw4xKl/Ds7ej6d4ZxXCJlLQZYorQVHd3+2jn2et9vSPWuFz0LwqJi0pZSQpVAz2J9xeIuGkknNL8sgqATmSrkFArls9KaRAiWhPDQJhVLT5SXKPiSSQxT1CiDFPw1i/MmkzMQZ0xKCEgSRKQE5klRIClZlkhLl2DUAjqSPmpOptfs1eKFE/7RFZWJCQAzlos4qyf9oihiZRCn0NvSGGxpOrOXOSqigz2IhisMUnpp/WI1SypTC/39+kXps5FUlQfX6++vSDZsirogSW7RIO8QGaA4cHS4qbt3hJGN5AtTB6ae2+bp0tDE1Gy1l2iFZhU45DPmDd77AbntEE3EpJBBuWHW9vYxHJ2Mky9JWWt6wgU6u1oq4fFBQOXSnfdtx1ipiOLiWtQyLUyQSQKVsOppCKVuh1jbdIMrRS5gNxGeoFkmordu3ziJHifMcqJSycuY5uUCpFH+KoNRtAIcYxC1LUEJlpDg5nJfRhRtIpZ2YPp59s1fC8cZqHVQglKu4u0XkqU/Sv8ASBPAFkp5r3LBhtb0gwBFL0c+SCU2iHEYRExJSpIUFXBF4YeHSytKyhOdNApqjtFmOBhRbaLmCsY6FwVjHQTkn+RUXc94aYTFYhKAVKLAPWB2G46hedwU+WkKL1orM1v9ppCs6optWEYSBOH8SylKy/DVi5ScpNgoAul4KvGGaa7GTJL9DEapR2iwIAcWRNTMcT2qSkEkMn+GPwprXOGL/ENolPsXt0UON8SXLxILIdCUCWlSCVzc5ZYQp3DesReFMcBPLyUSzMluVBLZyVnKoHRJGlnBi5JxcxJJXiEqAQrKcpoo/Ar4LWp9bRDjETFqKkzUAUZNTXKBfLQOHYbxkitquJrICypIVOUr+VwO5/pFDhXFJpWnPMBQGzWsxH8r1LH7MWeP4IKQ4NDsafKKtaJ448ZU32PnLlVfKSPr31gLxDiRCmFImw+EJSkMAEuSTc3p2MC5rZrWiUj0cWNX3dEzgjmsb/WKOIwHnTUBPKgUDiwuT9YuvRofLmBBf8QsljV/oGevaAirk49GswZRNlqkTRmQRYuHAYs4rRgYi4dg5MuYfKl5SxBU6jRwdTuICYXjoSoKWMrG9w1i7Vs8aDByQV50mmnYihFPtopJ29HkTxuMtoNTbp7CFUkEVHvCTDVPYRBip4HKCMx0cO27RQkldDpRSapAHo0L5Cf5R7D73ikJ4zMFBxS4cblotOFjKdftx9YAZRaGTMGnLlFDVjq9S771ijKwRSAFpfK7NUN7CvpBQ4cOC1RY/KFVJBuAf7N9CRBFsooSnYevX7+sdkyucoAe35xNNwabEOCAm5sLD0hJsoKcV9z0hJqw2RplpDEACjWFtorzpYd2qQ36RIiXlowGvvrEeMWcpyioSWfcWjmeikbvQJ4mo+alWZIKAwIzBWmYFtCW9hEoRmrZxY/nFqbiFKkIWtBClISS2hIciA/mlRypubD8/vaOk9CG4/wabASAkWYmLcAuD8UpMSsk+Wspzbh6P2grIx6FlkqejwxyzjJN2WI4REMSkqKQQ4uNYbKxaVFgX+/nGJ0FMFYx0dgrGOgnJP8AIA8f4V56W8xUtiapCXbViQWPUWjHYbHHysSsA8gkAh7hK5j16x6RNw4LwA4T4OTKTOSpedM4AME5WAKzuXPN0sIlJO9HoYc8Ywaf6/6Y7EzkowKFFIearEvZ6qVUnVmHtHomHQopSdWDv2rGa/8A5y60hU95KS+TLUh3KXdgDqQHPR42WWsaN+QZ8sWlxKomhPxAg/K0DJ3EfNJQlUooemZUxJtflNnfXSC+Iw2ZJTTs1PXpA1XDyk1TLU/T+lNoY500yPGYKWlLpIqWBVMmZX7pNKCIEYc5Sc0on/3Z1Lu9d/zi/wCQoBssrLdmIr1DM8OThyby5JfVj+kDQbKCcAJn4pSTX4VLKiSzUXp9iKWJwK0UUC3yMaOXgmtLldGf00ixNlkpahOxtD2BToyWO4lllkNkSAxJ2gTMlNUg1ZixbcVgpxnwtOnqy+ZLSgF8rKD/ACaL/E+HYhYSlEyXLAFQRmCrNUpNKbRNps9CGWEUqffZWwsmTIl+biCkE1ANWGwGpqIA4zFibMXMDspVO1h2pBjiXhyfiEpTOmysyCSkhKg7tQm2mgiDD+BJ6bzJTf8AV+loVpmjOCuUpbAC5vKXv0feNl4Un5pEtyc2VqhVkkgFyGiqjwYoHNMWgoFSA7ltKiz/ACg9w2U5OgAoBQDsIKWyefPBpJF7FyyUhmfLR92pGOk4tYxCUzCnzQJi2BUaGUcrqIDlwbAWjdLFB2jOT/DZVjRiMycmTKU1d2UOzVh2Q+nnFJqfozf7zAlzZwmKbOUy7sCJaVAtuVkuY2EqcGSokB2bSpYAfNozmK8BTCfLTMHkFWYpbmD0LaE5aAvTYxpJmCCgApIOUggbEW9oEbOjPPG64P8AollcSQaZ0k/7g98v1DRy+JIH/ESLi4uCEn/5EDuREMjhUtNQgC2p0LjWtfoNoU8GlEv5YetS+qgSL7gU6Q5xPjYszGSwps6XdmcO5JSB1JIUG6GHpdyx9IjHBpLgmWkkFwa0IJI9XJPrFlUtyYWUWxXXgflCgHEVZ2EOlab1hOI8NVMSnKrKUuzktUMFU1TcRU/cZylKphU/l3f8JdVjqCR6wjV9jRSq7LUlYKcqgaOO/RxYxn/D6CmaorlFCSnNnUXIrVL6U+msTq4CoK5l5GDJYFixBckGpIcG2kXDwshGXMGIWkrqc2cJ5jX4nHZoZHVGUYJpPskw/DxlIynmJUTuSXhV4DKDkOVRSwv6OB/eK0vw8UsRNOW9LFRoXGgYnrW8EOD8LMoHnCnYBgQABmYX2I9ooTnKtpmWl4oonTUqOZUmSvOUpyguuWrlBJ0LVMLLxYTLlLdWabNURWzTQkC9Bk5WG8aCT4XAxU2epeZM5BSUZbPler1+HbWKeF8EZZqFGcVSpasyZeWrg5gCp7OAaAO0TpnT82Jrb9f66/yazBpYGEh8gUjoc8iW2RYjiEtHxKSKtXdnb2BisPEGH0mo7PWl6XprtFXimHWVDLLQsFfPmd0pYglNC6rBqUJijhuFgJSpciSiZchKcwBfRVCe8Sc3YLSWwvM45KZ0rQrShcOeo/KI08fl155b7AjZw8VZXDUZS0pOjBIYUDB9qU7RURwxAU65CEioKmfUNU3BO+whXOQvJBT/ADFJAGaZLqzBxqHB7EVeJcPxmUsPnlkVNwQwIBPZyPeBx4LLoUyk7VTozAAvZqNaOTh0DMBKRzZgQXAOYgqGtCQDaCpsbQT/AHvIai5e1wzhqe5HvD0cTkkPnQ1a6Uv7RnsROlywQrCtcirpelvYPu0U+GLloKgpDpWCCATqQTR9TCvLTossVqzW/vaSP+JLH/UkbfqPeHp4hLJCQtBJcM4ehII9wfYwEkpwqzyyHP8Asf1Nfn22ELxASpAzplgLHws7vZ71J3uYdTZKVRD0xaQHVlA3LRTPGpDt5iPvqzRj0Sp05RMxbPYAu0FkcMQ3wjuwf3hPkk+ids0kuchVsquzH6Q9U5I2HtpGFxuAXnZBV0NTFvB8RX5RRPSZhykBnUVjZxUnrGWV9A5MOY/j8tAB5VPQjvanWrdofwjiyJoJZCRRmav20YzieDmlBPlLcLBICVZSkM7OHqE67hy5Jgz4Ww6xKZaWOYliC4FGezPU+sHm7DZrVtEaVp6e8Q4yW5FHpeB8/h6bqRalFmnt91ijk0G2GeWEKEnSBSZCXfKQSCPiu9DDFcISVZilRP8Avbrp1r3gKd9BthYhI0HvHZUnT5mAv7mQmpSrb/UNAST9SS96xJJwKCSGUHB/FuUmlHFQI3M1sLLygO0MSoE/D8zAyZwmXZ10tzW6Whn7sRbMu6auAeV2DhIpUweTCrYbyjb5mGkB6D5mBH7tQLFe3xmxoR7U3gbP4oJSzLQFTFkueaie5H0EBzrsNPyaZYSQxTTYmEloQHATTuYy48SMrKUFTXbT3MSYPhvmAFM+apq1IBPMVVqHFWfYCAp2Zv0zSy0JH4W9S31hyZSRZLepjNK4KUlLzZwZAdWYAOhQU5qQ6icrHQm9oi/ywooKRi56nGUkLS4ITkrsavRqw3Jicma1k7fMwoCdvmYxuOxCUTkS85SsZQqYtdEi7gC6j1f0DxNwycVTCllZiFlYcukhbJFbUb5wvybNyNghMdEeEHIL+t46LBIZtzEZESTDUwwmOd9isYekVpyTqSQ4I7i3ziyVRGuFYCiqcoE1odvu8SmYTcmIymnrHPGiFFfi7qQJYIGY1KlAUHe9WtECOBhm81PmbGx/OAPjHiMpE1KWCpygA61ES5aSfiI3vbrrA/8AbcqyArPN8yQiWpy60Mf4gHXlftE5NN7O7HCXFNM3/DCpI8tYYpsRZQ3feAnHcXmWw0pGoId4808RSZgn8izzaZqO7Mwhsn2x0cEnbsN4BZFXDd2aD+FnBSXBB0p848+4rwcpmIBVdnJGYdRlJaNTwOSUuxBT0GUd2dn7ROEn0BMu46SHd2Ito/6wAxWPmSVJWlTuQa3ZwPWog/jsNnIJNEvTd94yUvC+ZMQk5nM5KCFa8zuC7US9dmjTdMD7PQeLYlgJaVZFzAoIUwOUhJVmY0LU+UM4PNuhS88yWEBZbK5UkKzMKDNUtAf/ABCny0y5WdCySt0KlzDKXLUGGZKwHBZZDWIJeH+AsTLVJXkQoHOCta5hmzJiiPiWs1JAAGwAADR1Voe/Bqp9/SKk9SSWIrvFvEXgZMQCsVN6jR9KwJBGzUkFoVE0ixMT4qU9dYrBMc60FlhOKJDKF9RptDZixSIOv33h5m2pCZOUugwaHgiprpCInVDj72jpliSzUhskVtv919IvjuMdjfwSzF0PYmMdwngs2YM4mBCVXo5v9Y2GIQGIIZ2tesA+GYebLUmW4KEljQVqbEDq8F/c9iyG4rw+Uo/gqOYO4Uxz9e8AU8YnS1PmyqBs35RqjhZpWT5hY2qWHRhT5QJ49worUFBg1FHXp+kLOPlE2aPhuMGJkJUoM5qBbMk/RxFjD4NKCoh3VdyT9YoeF5OTDsdFrHzgtDrpWYYqWNh7QqUfP79YUxyTBMXpPwiEhZPwiEjoQ5XmipiIxHxLHJlAqUaOwYOSWdh7GB/DfEcqfRBrVny1a7FJIJFXF6Rzt7EYRUYimLaBn+a5BXkzEa5iBlbQ3fK+pDReM4E0LkbRDLPjG0GO3RHNT8zCIklQLFtHvWJT0rvATiXDColSZigCUlgFqCGBBIYtmcgjtEsOaUm0y6xxAmMxWJJSpWQqCpkoASwQSkoQVKfckkCwitL8Qz5agkpQFAkf6YJQrOpwKUok0FIPYSQtCkqM+atKakKTMAVbrcEFhq8QYzh0xYSoTF50pCRyTAVZVE1J1Ob5RSSfaOuMo9M0fh+YpeHllRJUQXJueZUY3juK8rEpCxS79iRFzCYibmAXPWGJBPPRy5F61+VKxJ41wqJyfMQoHKXp3Yg6j+kNKXKP8HDmx8d+wTxCYZwTNlJokkVUOZNqBrv11gxwvHEoS1iH6vYwH4Rgc0vKpKS/4jUt7wRwknJyg8qQwicbuyCYbn/6Sglsx3JHzFoz0yUf2lIIyplIBS1Q5pdrsIK4dRJqaCBPFeLJRMKUh1uAQXABrQn3hpbQ8a5Kzb4CeJssFQCimhcA1GtekTyGsAB2AEYPg3jNMtYlzWRnYvVna1KjTT1EbjBlwDSoFi8VjJuh5OO6LuIv6QOUee2o1/pF/E39IoKnofc9zpFJdikk6cwiOWsU9YikYoFdToQBEiUDl6gxDwFsYEWbbTu0VlI5h0f+8WEyvoH94reSVLapGp9besagDqkP/bpFqQXI9YcpP5QxEo5qW0H390is7XQ0Saab1c0b+8Z/iPEZiFlKUMSXCjUMb9d40BlnX0b+sUuK4N0hbVRfs5MT+70F7BeB4hOJAUgjdRavZrdousbAZlGwP3aGyCpaQwCUjXXr9mLMmckAiXUtzTDZI3rFEtEwjhcMJctKHdhU7m5PqSTEkVU45AAHmA0ZybtEicaguygWvW0ExKTCCGmYGdw28dLmA2LxgBGR8Ijo6R8Ijo6EOZ/xbgpK5KziCUyw5dK1IVUMwKbk2aMBh1LxRUrDyjJk4VKjmSwDolKTLlhqFZzOprAMakR6H4o8O/tiEo8wywlWa2YGjVGYV2gLwr/D5UiYhQxSsqVZigIKUqFXSR5hDF60rHPKLb6EZiZS0nCz55l8ysQlF0vl8hAyu1gSfnG74AVfsshRYlUmUTmcVMtJP1injP8AC1ClMnELRJKsxls52ISrMwcUfKSB7xrFFOUIQHCQwAqABQDtSJvHapgimmD0qVqB91gVPxfmkpB5KDKqUFA6vVQBFj6RolyQpwwU9GTQe94YmQoGiklrAA00qX0GzXgRxqP4otGfsH4bg0pcs5UyXZswlpIdi1PU0fUwz93S0KIUZJNQP4CSXo4oSbU6wZVJmZaqRYuGV9c0cjCLA5TLT2Qf+6K0FSfsB/udK2qEG3LIyuA7OXY/k8UuIcAWkEKTmSQxIrQ/MRrUyF7oPop/rFPi3DJ01GVE5MsnXISBuWep7wrxpmlNtUzzWbKXImJly5udSvhlmimqb2tuzwU4HLnTieXKAWUVOAD+Z6CLvD/8M5iJ/nLxQmKDmqC7nc5jBfgvhObIWVHEZwuqgUmp0IqwaJrG7OeiaThUyUFRL5QVFRYWqegjzZc4qWSWJLmutX+3j0bxF4Ym4lHlpnJlpJ5uUnMNBcUgHhP8MZiQysSk1/8ALPt8UPKD8GabMLjpRK0Glq7v012tHs/BkvKl1Y5UuNi1R7vGUV4DXKUlXnEkOwSijtlCjW4zZu6Y1Ph9E4BXnLz1GXlytcnvce0PCFLZopl/Fyyd2aMotYMzyZJWuYpTlZLhAcOaAAJSAdKktGxxCHBDkOGcddozcvwixdOImA0qEpBLdRBnF3ocGz54yTphKhlKUMC2WiySA7O7VvyiDuBn55aFGhKEk6VUkE/MxDxHwimasnzFJQouuWAGVfU2oSLalmglP4OhZBIsnKGJDBwW20HsIVQYV+xicPuRS9drw/yKDmbt9/bxH+4ZYzM/MCDX+ZQUWo9wPaFm8BlqUlRBdJcMSK5s31ikVQ1IarDlqKdm9NoZJmDMApQBuz1atezxNhOFIkghDscty/whgz9BFSZwJKlu7OVGg0IAAd6ANTuYzvwBhBS005k13++8VceykFOYOWsQ5ArrpEeF8P5VhRWVMSWIpXMWFT/N1sIargLukKCRdXLc85DVYBlNrYQG2ArYfAKUOZWRLkganV/z9YJ4ZISMqPXcnV4rS+CsFsr4goOQ5ANLvS1d6WYQs3ghUoqK2UpqgUFCDq9ut94nsxcOHSbgVZ/ygfx3CJKHVNMtKbsKkUdKS7pUWZxWpixK4PlWlWcMlvw1OX4QS+gAFoj8QeHzico8zIA7jLmBem4h610Azf7xJkrmJChKPKgmuZQSs5gSagcofUpN4M8OOWeZSSo5UF3Lkt5bF7k8yvfpEsjwuRLVLXOUtJCcoytkKXqKnQs3SJ+EcA8mYqYqZ5i1DK7MybkXLksK/wDKIVRZkGpHwiOh0u0dHUhhFQgjo6FMIu3vEEn9I6OicgeRcN+X5wsu/vHR0ZAJF2hY6OhwjReHx0dGMJCx0dGMxph4hI6ABCmGquPWOjoVjHD4RCR0dFEAcmFjo6AwnCOhI6CYRcMFxHR0AxLDNfSFjozMJofWE0jo6FMOFoVMdHQwDoUQkdGCSJjo6OhzH//Z"/>
          <p:cNvSpPr>
            <a:spLocks noChangeAspect="1" noChangeArrowheads="1"/>
          </p:cNvSpPr>
          <p:nvPr/>
        </p:nvSpPr>
        <p:spPr bwMode="auto">
          <a:xfrm>
            <a:off x="0" y="-890588"/>
            <a:ext cx="2486025" cy="1838326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  <p:pic>
        <p:nvPicPr>
          <p:cNvPr id="4098" name="Picture 2" descr="C:\Users\nazan\Pictures\5WHC77CARHQCHCCAV913SXCA6NIZKJCA0BLB6GCAM7EBU2CAWMFEI4CAM0RNBQCA9P0P7NCABFOB36CA9BJVICCAJFOD39CASHOHTUCAQLN8LACAIN7TOSCAY2TN6WCALCBBA6CA6BBLA9CAK67IHICAH24RL6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623414" y="3357562"/>
            <a:ext cx="2643206" cy="264320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dissolve/>
    <p:sndAc>
      <p:stSnd>
        <p:snd r:embed="rId2" name="wind.wav" builtIn="1"/>
      </p:stSnd>
    </p:sndAc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Resim" descr="5 TL ARKA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11560" y="3501008"/>
            <a:ext cx="5329592" cy="2775198"/>
          </a:xfrm>
          <a:prstGeom prst="rect">
            <a:avLst/>
          </a:prstGeom>
        </p:spPr>
      </p:pic>
      <p:pic>
        <p:nvPicPr>
          <p:cNvPr id="3" name="2 Resim" descr="5 TL ÖN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11560" y="548680"/>
            <a:ext cx="5400600" cy="2736304"/>
          </a:xfrm>
          <a:prstGeom prst="rect">
            <a:avLst/>
          </a:prstGeom>
        </p:spPr>
      </p:pic>
      <p:sp>
        <p:nvSpPr>
          <p:cNvPr id="4" name="3 Metin kutusu"/>
          <p:cNvSpPr txBox="1"/>
          <p:nvPr/>
        </p:nvSpPr>
        <p:spPr>
          <a:xfrm>
            <a:off x="6357950" y="1500174"/>
            <a:ext cx="2448272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3600" dirty="0" smtClean="0">
                <a:solidFill>
                  <a:srgbClr val="080808"/>
                </a:solidFill>
                <a:latin typeface="Gabriola" pitchFamily="82" charset="0"/>
                <a:cs typeface="Arial" pitchFamily="34" charset="0"/>
              </a:rPr>
              <a:t>İşte  bu  </a:t>
            </a:r>
          </a:p>
          <a:p>
            <a:pPr algn="ctr"/>
            <a:r>
              <a:rPr lang="tr-TR" sz="3600" dirty="0" smtClean="0">
                <a:solidFill>
                  <a:srgbClr val="080808"/>
                </a:solidFill>
                <a:latin typeface="Gabriola" pitchFamily="82" charset="0"/>
                <a:cs typeface="Arial" pitchFamily="34" charset="0"/>
              </a:rPr>
              <a:t>5  TL’ </a:t>
            </a:r>
            <a:r>
              <a:rPr lang="tr-TR" sz="3600" dirty="0" err="1" smtClean="0">
                <a:solidFill>
                  <a:srgbClr val="080808"/>
                </a:solidFill>
                <a:latin typeface="Gabriola" pitchFamily="82" charset="0"/>
                <a:cs typeface="Arial" pitchFamily="34" charset="0"/>
              </a:rPr>
              <a:t>dir</a:t>
            </a:r>
            <a:r>
              <a:rPr lang="tr-TR" sz="3600" dirty="0" smtClean="0">
                <a:solidFill>
                  <a:srgbClr val="080808"/>
                </a:solidFill>
                <a:latin typeface="Gabriola" pitchFamily="82" charset="0"/>
                <a:cs typeface="Arial" pitchFamily="34" charset="0"/>
              </a:rPr>
              <a:t>. Arkasında  bilim adamımız </a:t>
            </a:r>
            <a:r>
              <a:rPr lang="tr-TR" sz="3600" dirty="0" smtClean="0">
                <a:solidFill>
                  <a:srgbClr val="FFC000"/>
                </a:solidFill>
                <a:latin typeface="Gabriola" pitchFamily="82" charset="0"/>
                <a:cs typeface="Arial" pitchFamily="34" charset="0"/>
              </a:rPr>
              <a:t>Aydın Sayılı</a:t>
            </a:r>
            <a:r>
              <a:rPr lang="tr-TR" sz="3600" dirty="0" smtClean="0">
                <a:solidFill>
                  <a:srgbClr val="080808"/>
                </a:solidFill>
                <a:latin typeface="Gabriola" pitchFamily="82" charset="0"/>
                <a:cs typeface="Arial" pitchFamily="34" charset="0"/>
              </a:rPr>
              <a:t>’ </a:t>
            </a:r>
            <a:r>
              <a:rPr lang="tr-TR" sz="3600" dirty="0" err="1" smtClean="0">
                <a:solidFill>
                  <a:srgbClr val="080808"/>
                </a:solidFill>
                <a:latin typeface="Gabriola" pitchFamily="82" charset="0"/>
                <a:cs typeface="Arial" pitchFamily="34" charset="0"/>
              </a:rPr>
              <a:t>nın</a:t>
            </a:r>
            <a:r>
              <a:rPr lang="tr-TR" sz="3600" dirty="0" smtClean="0">
                <a:solidFill>
                  <a:srgbClr val="080808"/>
                </a:solidFill>
                <a:latin typeface="Gabriola" pitchFamily="82" charset="0"/>
                <a:cs typeface="Arial" pitchFamily="34" charset="0"/>
              </a:rPr>
              <a:t> </a:t>
            </a:r>
          </a:p>
          <a:p>
            <a:pPr algn="ctr"/>
            <a:r>
              <a:rPr lang="tr-TR" sz="3600" dirty="0" smtClean="0">
                <a:solidFill>
                  <a:srgbClr val="080808"/>
                </a:solidFill>
                <a:latin typeface="Gabriola" pitchFamily="82" charset="0"/>
                <a:cs typeface="Arial" pitchFamily="34" charset="0"/>
              </a:rPr>
              <a:t>resmi vardır.</a:t>
            </a:r>
            <a:endParaRPr lang="tr-TR" sz="3600" dirty="0">
              <a:solidFill>
                <a:srgbClr val="080808"/>
              </a:solidFill>
              <a:latin typeface="Gabriola" pitchFamily="82" charset="0"/>
              <a:cs typeface="Arial" pitchFamily="34" charset="0"/>
            </a:endParaRPr>
          </a:p>
        </p:txBody>
      </p:sp>
    </p:spTree>
  </p:cSld>
  <p:clrMapOvr>
    <a:masterClrMapping/>
  </p:clrMapOvr>
  <p:transition>
    <p:dissolve/>
    <p:sndAc>
      <p:stSnd>
        <p:snd r:embed="rId2" name="wind.wav" builtIn="1"/>
      </p:stSnd>
    </p:sndAc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Resim" descr="10 TL ARKA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67544" y="3573016"/>
            <a:ext cx="5328592" cy="2880320"/>
          </a:xfrm>
          <a:prstGeom prst="rect">
            <a:avLst/>
          </a:prstGeom>
        </p:spPr>
      </p:pic>
      <p:pic>
        <p:nvPicPr>
          <p:cNvPr id="3" name="2 Resim" descr="10 TL ÖN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67544" y="476672"/>
            <a:ext cx="5328592" cy="2808312"/>
          </a:xfrm>
          <a:prstGeom prst="rect">
            <a:avLst/>
          </a:prstGeom>
        </p:spPr>
      </p:pic>
      <p:sp>
        <p:nvSpPr>
          <p:cNvPr id="4" name="3 Metin kutusu"/>
          <p:cNvSpPr txBox="1"/>
          <p:nvPr/>
        </p:nvSpPr>
        <p:spPr>
          <a:xfrm>
            <a:off x="5724128" y="1340768"/>
            <a:ext cx="3419872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3600" dirty="0" smtClean="0">
                <a:latin typeface="Gabriola" pitchFamily="82" charset="0"/>
              </a:rPr>
              <a:t>İşte  bu</a:t>
            </a:r>
          </a:p>
          <a:p>
            <a:pPr algn="ctr"/>
            <a:r>
              <a:rPr lang="tr-TR" sz="3600" dirty="0" smtClean="0">
                <a:latin typeface="Gabriola" pitchFamily="82" charset="0"/>
              </a:rPr>
              <a:t>10  </a:t>
            </a:r>
            <a:r>
              <a:rPr lang="tr-TR" sz="3600" dirty="0" smtClean="0">
                <a:latin typeface="Gabriola" pitchFamily="82" charset="0"/>
                <a:cs typeface="Arial" pitchFamily="34" charset="0"/>
              </a:rPr>
              <a:t>TL</a:t>
            </a:r>
            <a:r>
              <a:rPr lang="tr-TR" sz="3600" dirty="0" smtClean="0">
                <a:latin typeface="Gabriola" pitchFamily="82" charset="0"/>
              </a:rPr>
              <a:t>’ </a:t>
            </a:r>
            <a:r>
              <a:rPr lang="tr-TR" sz="3600" dirty="0" err="1" smtClean="0">
                <a:latin typeface="Gabriola" pitchFamily="82" charset="0"/>
              </a:rPr>
              <a:t>dir</a:t>
            </a:r>
            <a:r>
              <a:rPr lang="tr-TR" sz="3600" dirty="0" smtClean="0">
                <a:latin typeface="Gabriola" pitchFamily="82" charset="0"/>
              </a:rPr>
              <a:t>. </a:t>
            </a:r>
          </a:p>
          <a:p>
            <a:pPr algn="ctr"/>
            <a:r>
              <a:rPr lang="tr-TR" sz="3600" dirty="0" smtClean="0">
                <a:latin typeface="Gabriola" pitchFamily="82" charset="0"/>
              </a:rPr>
              <a:t>Arkasında  ünlü </a:t>
            </a:r>
          </a:p>
          <a:p>
            <a:pPr algn="ctr"/>
            <a:r>
              <a:rPr lang="tr-TR" sz="3600" dirty="0" smtClean="0">
                <a:latin typeface="Gabriola" pitchFamily="82" charset="0"/>
              </a:rPr>
              <a:t>Matematikçi</a:t>
            </a:r>
          </a:p>
          <a:p>
            <a:pPr algn="ctr"/>
            <a:r>
              <a:rPr lang="tr-TR" sz="3600" dirty="0" smtClean="0">
                <a:solidFill>
                  <a:srgbClr val="FFC000"/>
                </a:solidFill>
                <a:latin typeface="Gabriola" pitchFamily="82" charset="0"/>
              </a:rPr>
              <a:t>Cahit </a:t>
            </a:r>
            <a:r>
              <a:rPr lang="tr-TR" sz="3600" dirty="0" err="1" smtClean="0">
                <a:solidFill>
                  <a:srgbClr val="FFC000"/>
                </a:solidFill>
                <a:latin typeface="Gabriola" pitchFamily="82" charset="0"/>
              </a:rPr>
              <a:t>Arf’</a:t>
            </a:r>
            <a:r>
              <a:rPr lang="tr-TR" sz="3600" dirty="0" err="1" smtClean="0">
                <a:latin typeface="Gabriola" pitchFamily="82" charset="0"/>
              </a:rPr>
              <a:t>ın</a:t>
            </a:r>
            <a:endParaRPr lang="tr-TR" sz="3600" dirty="0" smtClean="0">
              <a:latin typeface="Gabriola" pitchFamily="82" charset="0"/>
            </a:endParaRPr>
          </a:p>
          <a:p>
            <a:pPr algn="ctr"/>
            <a:r>
              <a:rPr lang="tr-TR" sz="3600" dirty="0" smtClean="0">
                <a:latin typeface="Gabriola" pitchFamily="82" charset="0"/>
              </a:rPr>
              <a:t> resmi bulunuyor.</a:t>
            </a:r>
            <a:endParaRPr lang="tr-TR" sz="3600" dirty="0">
              <a:latin typeface="Gabriola" pitchFamily="82" charset="0"/>
            </a:endParaRPr>
          </a:p>
        </p:txBody>
      </p:sp>
    </p:spTree>
  </p:cSld>
  <p:clrMapOvr>
    <a:masterClrMapping/>
  </p:clrMapOvr>
  <p:transition>
    <p:dissolve/>
    <p:sndAc>
      <p:stSnd>
        <p:snd r:embed="rId2" name="wind.wav" builtIn="1"/>
      </p:stSnd>
    </p:sndAc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Resim" descr="20 TL ARKA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67544" y="3573016"/>
            <a:ext cx="5472608" cy="2952328"/>
          </a:xfrm>
          <a:prstGeom prst="rect">
            <a:avLst/>
          </a:prstGeom>
        </p:spPr>
      </p:pic>
      <p:pic>
        <p:nvPicPr>
          <p:cNvPr id="3" name="2 Resim" descr="20 TL ÖN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67544" y="260648"/>
            <a:ext cx="5472608" cy="3096344"/>
          </a:xfrm>
          <a:prstGeom prst="rect">
            <a:avLst/>
          </a:prstGeom>
        </p:spPr>
      </p:pic>
      <p:sp>
        <p:nvSpPr>
          <p:cNvPr id="5" name="4 Metin kutusu"/>
          <p:cNvSpPr txBox="1"/>
          <p:nvPr/>
        </p:nvSpPr>
        <p:spPr>
          <a:xfrm>
            <a:off x="6002934" y="1142984"/>
            <a:ext cx="3024336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3600" dirty="0" smtClean="0">
                <a:latin typeface="Gabriola" pitchFamily="82" charset="0"/>
              </a:rPr>
              <a:t>İşte  bu</a:t>
            </a:r>
          </a:p>
          <a:p>
            <a:pPr algn="ctr"/>
            <a:r>
              <a:rPr lang="tr-TR" sz="3600" dirty="0" smtClean="0">
                <a:latin typeface="Gabriola" pitchFamily="82" charset="0"/>
              </a:rPr>
              <a:t>20  </a:t>
            </a:r>
            <a:r>
              <a:rPr lang="tr-TR" sz="3600" dirty="0" smtClean="0">
                <a:latin typeface="Gabriola" pitchFamily="82" charset="0"/>
                <a:cs typeface="Arial" pitchFamily="34" charset="0"/>
              </a:rPr>
              <a:t>TL</a:t>
            </a:r>
            <a:r>
              <a:rPr lang="tr-TR" sz="3600" dirty="0" smtClean="0">
                <a:latin typeface="Gabriola" pitchFamily="82" charset="0"/>
              </a:rPr>
              <a:t>’ </a:t>
            </a:r>
            <a:r>
              <a:rPr lang="tr-TR" sz="3600" dirty="0" err="1" smtClean="0">
                <a:latin typeface="Gabriola" pitchFamily="82" charset="0"/>
              </a:rPr>
              <a:t>dir</a:t>
            </a:r>
            <a:r>
              <a:rPr lang="tr-TR" sz="3600" dirty="0" smtClean="0">
                <a:latin typeface="Gabriola" pitchFamily="82" charset="0"/>
              </a:rPr>
              <a:t>. Arkasında  </a:t>
            </a:r>
          </a:p>
          <a:p>
            <a:pPr algn="ctr"/>
            <a:r>
              <a:rPr lang="tr-TR" sz="3600" dirty="0" smtClean="0">
                <a:latin typeface="Gabriola" pitchFamily="82" charset="0"/>
              </a:rPr>
              <a:t> başarılı </a:t>
            </a:r>
          </a:p>
          <a:p>
            <a:pPr algn="ctr"/>
            <a:r>
              <a:rPr lang="tr-TR" sz="3600" dirty="0" smtClean="0">
                <a:latin typeface="Gabriola" pitchFamily="82" charset="0"/>
              </a:rPr>
              <a:t>Mimarımız , </a:t>
            </a:r>
          </a:p>
          <a:p>
            <a:pPr algn="ctr"/>
            <a:r>
              <a:rPr lang="tr-TR" sz="3600" dirty="0" smtClean="0">
                <a:solidFill>
                  <a:srgbClr val="FFC000"/>
                </a:solidFill>
                <a:latin typeface="Gabriola" pitchFamily="82" charset="0"/>
              </a:rPr>
              <a:t>Mimar </a:t>
            </a:r>
            <a:r>
              <a:rPr lang="tr-TR" sz="3600" dirty="0" err="1" smtClean="0">
                <a:solidFill>
                  <a:srgbClr val="FFC000"/>
                </a:solidFill>
                <a:latin typeface="Gabriola" pitchFamily="82" charset="0"/>
              </a:rPr>
              <a:t>Kemalettin</a:t>
            </a:r>
            <a:r>
              <a:rPr lang="tr-TR" sz="3600" dirty="0" err="1" smtClean="0">
                <a:latin typeface="Gabriola" pitchFamily="82" charset="0"/>
              </a:rPr>
              <a:t>’in</a:t>
            </a:r>
            <a:r>
              <a:rPr lang="tr-TR" sz="3600" dirty="0" smtClean="0">
                <a:latin typeface="Gabriola" pitchFamily="82" charset="0"/>
              </a:rPr>
              <a:t> </a:t>
            </a:r>
          </a:p>
          <a:p>
            <a:pPr algn="ctr"/>
            <a:r>
              <a:rPr lang="tr-TR" sz="3600" dirty="0" smtClean="0">
                <a:latin typeface="Gabriola" pitchFamily="82" charset="0"/>
              </a:rPr>
              <a:t>resmi bulunuyor.</a:t>
            </a:r>
            <a:endParaRPr lang="tr-TR" sz="3600" dirty="0">
              <a:latin typeface="Gabriola" pitchFamily="82" charset="0"/>
            </a:endParaRPr>
          </a:p>
        </p:txBody>
      </p:sp>
    </p:spTree>
  </p:cSld>
  <p:clrMapOvr>
    <a:masterClrMapping/>
  </p:clrMapOvr>
  <p:transition>
    <p:dissolve/>
    <p:sndAc>
      <p:stSnd>
        <p:snd r:embed="rId3" name="wind.wav" builtIn="1"/>
      </p:stSnd>
    </p:sndAc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Resim" descr="50 TL ARKA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203848" y="3573016"/>
            <a:ext cx="5688632" cy="2952328"/>
          </a:xfrm>
          <a:prstGeom prst="rect">
            <a:avLst/>
          </a:prstGeom>
        </p:spPr>
      </p:pic>
      <p:pic>
        <p:nvPicPr>
          <p:cNvPr id="3" name="2 Resim" descr="50 TL ÖN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203848" y="332656"/>
            <a:ext cx="5688632" cy="3024336"/>
          </a:xfrm>
          <a:prstGeom prst="rect">
            <a:avLst/>
          </a:prstGeom>
        </p:spPr>
      </p:pic>
      <p:sp>
        <p:nvSpPr>
          <p:cNvPr id="4" name="3 Metin kutusu"/>
          <p:cNvSpPr txBox="1"/>
          <p:nvPr/>
        </p:nvSpPr>
        <p:spPr>
          <a:xfrm>
            <a:off x="214282" y="928670"/>
            <a:ext cx="2843808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3600" dirty="0" smtClean="0">
                <a:solidFill>
                  <a:srgbClr val="080808"/>
                </a:solidFill>
                <a:latin typeface="Gabriola" pitchFamily="82" charset="0"/>
              </a:rPr>
              <a:t>İşte  bu </a:t>
            </a:r>
          </a:p>
          <a:p>
            <a:pPr algn="ctr"/>
            <a:r>
              <a:rPr lang="tr-TR" sz="3600" dirty="0" smtClean="0">
                <a:solidFill>
                  <a:srgbClr val="080808"/>
                </a:solidFill>
                <a:latin typeface="Gabriola" pitchFamily="82" charset="0"/>
              </a:rPr>
              <a:t> 50  </a:t>
            </a:r>
            <a:r>
              <a:rPr lang="tr-TR" sz="3600" dirty="0" smtClean="0">
                <a:solidFill>
                  <a:srgbClr val="080808"/>
                </a:solidFill>
                <a:latin typeface="Gabriola" pitchFamily="82" charset="0"/>
                <a:cs typeface="Arial" pitchFamily="34" charset="0"/>
              </a:rPr>
              <a:t>TL</a:t>
            </a:r>
            <a:r>
              <a:rPr lang="tr-TR" sz="3600" dirty="0" smtClean="0">
                <a:solidFill>
                  <a:srgbClr val="080808"/>
                </a:solidFill>
                <a:latin typeface="Gabriola" pitchFamily="82" charset="0"/>
              </a:rPr>
              <a:t>’ </a:t>
            </a:r>
            <a:r>
              <a:rPr lang="tr-TR" sz="3600" dirty="0" err="1" smtClean="0">
                <a:solidFill>
                  <a:srgbClr val="080808"/>
                </a:solidFill>
                <a:latin typeface="Gabriola" pitchFamily="82" charset="0"/>
              </a:rPr>
              <a:t>dir</a:t>
            </a:r>
            <a:r>
              <a:rPr lang="tr-TR" sz="3600" dirty="0" smtClean="0">
                <a:solidFill>
                  <a:srgbClr val="080808"/>
                </a:solidFill>
                <a:latin typeface="Gabriola" pitchFamily="82" charset="0"/>
              </a:rPr>
              <a:t>. Arkasında  ise</a:t>
            </a:r>
          </a:p>
          <a:p>
            <a:pPr algn="ctr"/>
            <a:r>
              <a:rPr lang="tr-TR" sz="3600" dirty="0" smtClean="0">
                <a:solidFill>
                  <a:srgbClr val="080808"/>
                </a:solidFill>
                <a:latin typeface="Gabriola" pitchFamily="82" charset="0"/>
              </a:rPr>
              <a:t> ilk kadın yazarları-</a:t>
            </a:r>
          </a:p>
          <a:p>
            <a:pPr algn="ctr"/>
            <a:r>
              <a:rPr lang="tr-TR" sz="3600" dirty="0" err="1" smtClean="0">
                <a:solidFill>
                  <a:srgbClr val="080808"/>
                </a:solidFill>
                <a:latin typeface="Gabriola" pitchFamily="82" charset="0"/>
              </a:rPr>
              <a:t>mızdan</a:t>
            </a:r>
            <a:endParaRPr lang="tr-TR" sz="3600" dirty="0" smtClean="0">
              <a:solidFill>
                <a:srgbClr val="080808"/>
              </a:solidFill>
              <a:latin typeface="Gabriola" pitchFamily="82" charset="0"/>
            </a:endParaRPr>
          </a:p>
          <a:p>
            <a:pPr algn="ctr"/>
            <a:r>
              <a:rPr lang="tr-TR" sz="3600" dirty="0" smtClean="0">
                <a:solidFill>
                  <a:srgbClr val="FFC000"/>
                </a:solidFill>
                <a:latin typeface="Gabriola" pitchFamily="82" charset="0"/>
              </a:rPr>
              <a:t>Fatma Aliye  </a:t>
            </a:r>
            <a:r>
              <a:rPr lang="tr-TR" sz="3600" dirty="0" smtClean="0">
                <a:solidFill>
                  <a:srgbClr val="080808"/>
                </a:solidFill>
                <a:latin typeface="Gabriola" pitchFamily="82" charset="0"/>
              </a:rPr>
              <a:t>Hanım’ </a:t>
            </a:r>
            <a:r>
              <a:rPr lang="tr-TR" sz="3600" dirty="0" err="1" smtClean="0">
                <a:solidFill>
                  <a:srgbClr val="080808"/>
                </a:solidFill>
                <a:latin typeface="Gabriola" pitchFamily="82" charset="0"/>
              </a:rPr>
              <a:t>ın</a:t>
            </a:r>
            <a:r>
              <a:rPr lang="tr-TR" sz="3600" dirty="0" smtClean="0">
                <a:solidFill>
                  <a:srgbClr val="080808"/>
                </a:solidFill>
                <a:latin typeface="Gabriola" pitchFamily="82" charset="0"/>
              </a:rPr>
              <a:t>  resmi  </a:t>
            </a:r>
          </a:p>
          <a:p>
            <a:pPr algn="ctr"/>
            <a:r>
              <a:rPr lang="tr-TR" sz="3600" dirty="0" smtClean="0">
                <a:solidFill>
                  <a:srgbClr val="080808"/>
                </a:solidFill>
                <a:latin typeface="Gabriola" pitchFamily="82" charset="0"/>
              </a:rPr>
              <a:t>vardır.</a:t>
            </a:r>
            <a:endParaRPr lang="tr-TR" sz="3600" dirty="0">
              <a:solidFill>
                <a:srgbClr val="080808"/>
              </a:solidFill>
              <a:latin typeface="Gabriola" pitchFamily="82" charset="0"/>
            </a:endParaRPr>
          </a:p>
        </p:txBody>
      </p:sp>
    </p:spTree>
  </p:cSld>
  <p:clrMapOvr>
    <a:masterClrMapping/>
  </p:clrMapOvr>
  <p:transition>
    <p:dissolve/>
    <p:sndAc>
      <p:stSnd>
        <p:snd r:embed="rId2" name="wind.wav" builtIn="1"/>
      </p:stSnd>
    </p:sndAc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Resim" descr="100 TL ARKA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51520" y="3573016"/>
            <a:ext cx="5832648" cy="2952328"/>
          </a:xfrm>
          <a:prstGeom prst="rect">
            <a:avLst/>
          </a:prstGeom>
        </p:spPr>
      </p:pic>
      <p:pic>
        <p:nvPicPr>
          <p:cNvPr id="3" name="2 Resim" descr="100 TL ÖN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51520" y="332656"/>
            <a:ext cx="5832648" cy="3096344"/>
          </a:xfrm>
          <a:prstGeom prst="rect">
            <a:avLst/>
          </a:prstGeom>
        </p:spPr>
      </p:pic>
      <p:sp>
        <p:nvSpPr>
          <p:cNvPr id="4" name="3 Dikdörtgen"/>
          <p:cNvSpPr/>
          <p:nvPr/>
        </p:nvSpPr>
        <p:spPr>
          <a:xfrm>
            <a:off x="6047656" y="928670"/>
            <a:ext cx="3096344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r-TR" sz="3600" dirty="0" smtClean="0">
                <a:solidFill>
                  <a:srgbClr val="080808"/>
                </a:solidFill>
                <a:latin typeface="Gabriola" pitchFamily="82" charset="0"/>
              </a:rPr>
              <a:t>İşte  bu   </a:t>
            </a:r>
          </a:p>
          <a:p>
            <a:pPr algn="ctr"/>
            <a:r>
              <a:rPr lang="tr-TR" sz="3600" dirty="0" smtClean="0">
                <a:solidFill>
                  <a:srgbClr val="080808"/>
                </a:solidFill>
                <a:latin typeface="Gabriola" pitchFamily="82" charset="0"/>
              </a:rPr>
              <a:t> 100  </a:t>
            </a:r>
            <a:r>
              <a:rPr lang="tr-TR" sz="3600" dirty="0" smtClean="0">
                <a:solidFill>
                  <a:srgbClr val="080808"/>
                </a:solidFill>
                <a:latin typeface="Gabriola" pitchFamily="82" charset="0"/>
                <a:cs typeface="Arial" pitchFamily="34" charset="0"/>
              </a:rPr>
              <a:t>TL</a:t>
            </a:r>
            <a:r>
              <a:rPr lang="tr-TR" sz="3600" dirty="0" smtClean="0">
                <a:solidFill>
                  <a:srgbClr val="080808"/>
                </a:solidFill>
                <a:latin typeface="Gabriola" pitchFamily="82" charset="0"/>
              </a:rPr>
              <a:t>’ </a:t>
            </a:r>
            <a:r>
              <a:rPr lang="tr-TR" sz="3600" dirty="0" err="1" smtClean="0">
                <a:solidFill>
                  <a:srgbClr val="080808"/>
                </a:solidFill>
                <a:latin typeface="Gabriola" pitchFamily="82" charset="0"/>
              </a:rPr>
              <a:t>dir</a:t>
            </a:r>
            <a:r>
              <a:rPr lang="tr-TR" sz="3600" dirty="0" smtClean="0">
                <a:solidFill>
                  <a:srgbClr val="080808"/>
                </a:solidFill>
                <a:latin typeface="Gabriola" pitchFamily="82" charset="0"/>
              </a:rPr>
              <a:t>. Arkasında  ünlü  bestekar  </a:t>
            </a:r>
            <a:r>
              <a:rPr lang="tr-TR" sz="3600" dirty="0" smtClean="0">
                <a:solidFill>
                  <a:srgbClr val="FFC000"/>
                </a:solidFill>
                <a:latin typeface="Gabriola" pitchFamily="82" charset="0"/>
              </a:rPr>
              <a:t>Itrî</a:t>
            </a:r>
            <a:r>
              <a:rPr lang="tr-TR" sz="3600" dirty="0" smtClean="0">
                <a:solidFill>
                  <a:srgbClr val="080808"/>
                </a:solidFill>
                <a:latin typeface="Gabriola" pitchFamily="82" charset="0"/>
              </a:rPr>
              <a:t>’ </a:t>
            </a:r>
            <a:r>
              <a:rPr lang="tr-TR" sz="3600" dirty="0" err="1" smtClean="0">
                <a:solidFill>
                  <a:srgbClr val="080808"/>
                </a:solidFill>
                <a:latin typeface="Gabriola" pitchFamily="82" charset="0"/>
              </a:rPr>
              <a:t>nin</a:t>
            </a:r>
            <a:r>
              <a:rPr lang="tr-TR" sz="3600" dirty="0" smtClean="0">
                <a:solidFill>
                  <a:srgbClr val="080808"/>
                </a:solidFill>
                <a:latin typeface="Gabriola" pitchFamily="82" charset="0"/>
              </a:rPr>
              <a:t>  resmi  vardır. </a:t>
            </a:r>
          </a:p>
          <a:p>
            <a:pPr algn="ctr"/>
            <a:r>
              <a:rPr lang="tr-TR" sz="3600" dirty="0" smtClean="0">
                <a:solidFill>
                  <a:srgbClr val="080808"/>
                </a:solidFill>
                <a:latin typeface="Gabriola" pitchFamily="82" charset="0"/>
              </a:rPr>
              <a:t>Bunu ancak anneler ve babalar kullanabilir.</a:t>
            </a:r>
            <a:endParaRPr lang="tr-TR" sz="3600" dirty="0">
              <a:solidFill>
                <a:srgbClr val="080808"/>
              </a:solidFill>
              <a:latin typeface="Gabriola" pitchFamily="82" charset="0"/>
            </a:endParaRPr>
          </a:p>
        </p:txBody>
      </p:sp>
    </p:spTree>
  </p:cSld>
  <p:clrMapOvr>
    <a:masterClrMapping/>
  </p:clrMapOvr>
  <p:transition>
    <p:dissolve/>
    <p:sndAc>
      <p:stSnd>
        <p:snd r:embed="rId2" name="wind.wav" builtIn="1"/>
      </p:stSnd>
    </p:sndAc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Resim" descr="200 TL ARKA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131840" y="3501008"/>
            <a:ext cx="5832648" cy="3024336"/>
          </a:xfrm>
          <a:prstGeom prst="rect">
            <a:avLst/>
          </a:prstGeom>
        </p:spPr>
      </p:pic>
      <p:pic>
        <p:nvPicPr>
          <p:cNvPr id="3" name="2 Resim" descr="200 TL ÖNN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131840" y="188640"/>
            <a:ext cx="5832648" cy="3096344"/>
          </a:xfrm>
          <a:prstGeom prst="rect">
            <a:avLst/>
          </a:prstGeom>
        </p:spPr>
      </p:pic>
      <p:sp>
        <p:nvSpPr>
          <p:cNvPr id="4" name="3 Dikdörtgen"/>
          <p:cNvSpPr/>
          <p:nvPr/>
        </p:nvSpPr>
        <p:spPr>
          <a:xfrm>
            <a:off x="179512" y="1340768"/>
            <a:ext cx="2820852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r-TR" sz="3600" dirty="0" smtClean="0">
                <a:solidFill>
                  <a:schemeClr val="bg1"/>
                </a:solidFill>
                <a:latin typeface="Gabriola" pitchFamily="82" charset="0"/>
              </a:rPr>
              <a:t>İşte  bu  </a:t>
            </a:r>
          </a:p>
          <a:p>
            <a:pPr algn="ctr"/>
            <a:r>
              <a:rPr lang="tr-TR" sz="3600" dirty="0" smtClean="0">
                <a:solidFill>
                  <a:schemeClr val="bg1"/>
                </a:solidFill>
                <a:latin typeface="Gabriola" pitchFamily="82" charset="0"/>
              </a:rPr>
              <a:t>200  </a:t>
            </a:r>
            <a:r>
              <a:rPr lang="tr-TR" sz="3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briola" pitchFamily="82" charset="0"/>
                <a:cs typeface="Arial" pitchFamily="34" charset="0"/>
              </a:rPr>
              <a:t>TL</a:t>
            </a:r>
            <a:r>
              <a:rPr lang="tr-TR" sz="3600" dirty="0" smtClean="0">
                <a:solidFill>
                  <a:schemeClr val="bg1"/>
                </a:solidFill>
                <a:latin typeface="Gabriola" pitchFamily="82" charset="0"/>
              </a:rPr>
              <a:t>’ </a:t>
            </a:r>
            <a:r>
              <a:rPr lang="tr-TR" sz="3600" dirty="0" err="1" smtClean="0">
                <a:solidFill>
                  <a:schemeClr val="bg1"/>
                </a:solidFill>
                <a:latin typeface="Gabriola" pitchFamily="82" charset="0"/>
              </a:rPr>
              <a:t>dir</a:t>
            </a:r>
            <a:r>
              <a:rPr lang="tr-TR" sz="3600" dirty="0" smtClean="0">
                <a:solidFill>
                  <a:schemeClr val="bg1"/>
                </a:solidFill>
                <a:latin typeface="Gabriola" pitchFamily="82" charset="0"/>
              </a:rPr>
              <a:t>. Arkasında</a:t>
            </a:r>
          </a:p>
          <a:p>
            <a:pPr algn="ctr"/>
            <a:r>
              <a:rPr lang="tr-TR" sz="3600" dirty="0" smtClean="0">
                <a:solidFill>
                  <a:schemeClr val="bg1"/>
                </a:solidFill>
                <a:latin typeface="Gabriola" pitchFamily="82" charset="0"/>
              </a:rPr>
              <a:t>değerli </a:t>
            </a:r>
            <a:r>
              <a:rPr lang="tr-TR" sz="3600" dirty="0" err="1" smtClean="0">
                <a:solidFill>
                  <a:schemeClr val="bg1"/>
                </a:solidFill>
                <a:latin typeface="Gabriola" pitchFamily="82" charset="0"/>
              </a:rPr>
              <a:t>şâirimiz</a:t>
            </a:r>
            <a:endParaRPr lang="tr-TR" sz="3600" dirty="0" smtClean="0">
              <a:solidFill>
                <a:schemeClr val="bg1"/>
              </a:solidFill>
              <a:latin typeface="Gabriola" pitchFamily="82" charset="0"/>
            </a:endParaRPr>
          </a:p>
          <a:p>
            <a:pPr algn="ctr"/>
            <a:r>
              <a:rPr lang="tr-TR" sz="3600" dirty="0" smtClean="0">
                <a:solidFill>
                  <a:schemeClr val="bg1"/>
                </a:solidFill>
                <a:latin typeface="Gabriola" pitchFamily="82" charset="0"/>
              </a:rPr>
              <a:t>Yunus Emre’ </a:t>
            </a:r>
            <a:r>
              <a:rPr lang="tr-TR" sz="3600" dirty="0" err="1" smtClean="0">
                <a:solidFill>
                  <a:schemeClr val="bg1"/>
                </a:solidFill>
                <a:latin typeface="Gabriola" pitchFamily="82" charset="0"/>
              </a:rPr>
              <a:t>nin</a:t>
            </a:r>
            <a:r>
              <a:rPr lang="tr-TR" sz="3600" dirty="0" smtClean="0">
                <a:solidFill>
                  <a:schemeClr val="bg1"/>
                </a:solidFill>
                <a:latin typeface="Gabriola" pitchFamily="82" charset="0"/>
              </a:rPr>
              <a:t> </a:t>
            </a:r>
          </a:p>
          <a:p>
            <a:pPr algn="ctr"/>
            <a:r>
              <a:rPr lang="tr-TR" sz="3600" dirty="0" smtClean="0">
                <a:solidFill>
                  <a:schemeClr val="bg1"/>
                </a:solidFill>
                <a:latin typeface="Gabriola" pitchFamily="82" charset="0"/>
              </a:rPr>
              <a:t>resmi vardır.</a:t>
            </a:r>
            <a:endParaRPr lang="tr-TR" sz="3600" dirty="0">
              <a:solidFill>
                <a:schemeClr val="bg1"/>
              </a:solidFill>
              <a:latin typeface="Gabriola" pitchFamily="82" charset="0"/>
            </a:endParaRPr>
          </a:p>
        </p:txBody>
      </p:sp>
    </p:spTree>
  </p:cSld>
  <p:clrMapOvr>
    <a:masterClrMapping/>
  </p:clrMapOvr>
  <p:transition>
    <p:dissolve/>
    <p:sndAc>
      <p:stSnd>
        <p:snd r:embed="rId2" name="wind.wav" builtIn="1"/>
      </p:stSnd>
    </p:sndAc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etin kutusu"/>
          <p:cNvSpPr txBox="1"/>
          <p:nvPr/>
        </p:nvSpPr>
        <p:spPr>
          <a:xfrm>
            <a:off x="827584" y="764704"/>
            <a:ext cx="777686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44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briola" pitchFamily="82" charset="0"/>
                <a:cs typeface="Arial" pitchFamily="34" charset="0"/>
              </a:rPr>
              <a:t>MADENİ  PARALARIMIZ</a:t>
            </a:r>
            <a:endParaRPr lang="tr-TR" sz="4400" b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abriola" pitchFamily="82" charset="0"/>
              <a:cs typeface="Arial" pitchFamily="34" charset="0"/>
            </a:endParaRPr>
          </a:p>
        </p:txBody>
      </p:sp>
      <p:sp>
        <p:nvSpPr>
          <p:cNvPr id="3" name="2 Metin kutusu"/>
          <p:cNvSpPr txBox="1"/>
          <p:nvPr/>
        </p:nvSpPr>
        <p:spPr>
          <a:xfrm>
            <a:off x="500034" y="1643050"/>
            <a:ext cx="8208912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5400" dirty="0" smtClean="0">
                <a:latin typeface="Gabriola" pitchFamily="82" charset="0"/>
              </a:rPr>
              <a:t>Kağıt paralara göre değeri daha küçük olan ve metalden yapılan paralara </a:t>
            </a:r>
            <a:r>
              <a:rPr lang="tr-TR" sz="5400" dirty="0" smtClean="0">
                <a:solidFill>
                  <a:srgbClr val="FFC000"/>
                </a:solidFill>
                <a:latin typeface="Gabriola" pitchFamily="82" charset="0"/>
              </a:rPr>
              <a:t>madeni para </a:t>
            </a:r>
            <a:r>
              <a:rPr lang="tr-TR" sz="5400" dirty="0" smtClean="0">
                <a:latin typeface="Gabriola" pitchFamily="82" charset="0"/>
              </a:rPr>
              <a:t>adı verilir.</a:t>
            </a:r>
            <a:endParaRPr lang="tr-TR" sz="5400" dirty="0">
              <a:latin typeface="Gabriola" pitchFamily="82" charset="0"/>
            </a:endParaRPr>
          </a:p>
        </p:txBody>
      </p:sp>
      <p:pic>
        <p:nvPicPr>
          <p:cNvPr id="6146" name="Picture 2" descr="C:\Users\nazan\Pictures\madeni_para_miktari_3_milyar_adedi_gecti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643174" y="4357694"/>
            <a:ext cx="3722045" cy="2000265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dissolve/>
    <p:sndAc>
      <p:stSnd>
        <p:snd r:embed="rId2" name="wind.wav" builtIn="1"/>
      </p:stSnd>
    </p:sndAc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Dikdörtgen"/>
          <p:cNvSpPr/>
          <p:nvPr/>
        </p:nvSpPr>
        <p:spPr>
          <a:xfrm>
            <a:off x="285720" y="117693"/>
            <a:ext cx="8640960" cy="65556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r-TR" sz="4800" u="sng" dirty="0" smtClean="0">
                <a:solidFill>
                  <a:srgbClr val="FFC000"/>
                </a:solidFill>
                <a:latin typeface="Gabriola" pitchFamily="82" charset="0"/>
              </a:rPr>
              <a:t>Altı</a:t>
            </a:r>
            <a:r>
              <a:rPr lang="tr-TR" sz="4800" dirty="0" smtClean="0">
                <a:latin typeface="Gabriola" pitchFamily="82" charset="0"/>
              </a:rPr>
              <a:t> farklı değerde madeni paramız vardır. Bunlar ; </a:t>
            </a:r>
          </a:p>
          <a:p>
            <a:pPr algn="ctr"/>
            <a:r>
              <a:rPr lang="tr-TR" sz="5400" dirty="0" smtClean="0">
                <a:latin typeface="Gabriola" pitchFamily="82" charset="0"/>
              </a:rPr>
              <a:t>1 Kuruş , </a:t>
            </a:r>
          </a:p>
          <a:p>
            <a:pPr algn="ctr"/>
            <a:r>
              <a:rPr lang="tr-TR" sz="5400" dirty="0" smtClean="0">
                <a:latin typeface="Gabriola" pitchFamily="82" charset="0"/>
              </a:rPr>
              <a:t>5 Kuruş , </a:t>
            </a:r>
          </a:p>
          <a:p>
            <a:pPr algn="ctr"/>
            <a:r>
              <a:rPr lang="tr-TR" sz="5400" dirty="0" smtClean="0">
                <a:latin typeface="Gabriola" pitchFamily="82" charset="0"/>
              </a:rPr>
              <a:t>10 Kuruş , </a:t>
            </a:r>
          </a:p>
          <a:p>
            <a:pPr algn="ctr"/>
            <a:r>
              <a:rPr lang="tr-TR" sz="5400" dirty="0" smtClean="0">
                <a:latin typeface="Gabriola" pitchFamily="82" charset="0"/>
              </a:rPr>
              <a:t>25 Kuruş , </a:t>
            </a:r>
          </a:p>
          <a:p>
            <a:pPr algn="ctr"/>
            <a:r>
              <a:rPr lang="tr-TR" sz="5400" dirty="0" smtClean="0">
                <a:latin typeface="Gabriola" pitchFamily="82" charset="0"/>
              </a:rPr>
              <a:t>50 Kuruş , </a:t>
            </a:r>
          </a:p>
          <a:p>
            <a:pPr algn="ctr"/>
            <a:r>
              <a:rPr lang="tr-TR" sz="5400" dirty="0" smtClean="0">
                <a:latin typeface="Gabriola" pitchFamily="82" charset="0"/>
              </a:rPr>
              <a:t>1 Lira’ dır.</a:t>
            </a:r>
            <a:endParaRPr lang="tr-TR" sz="5400" dirty="0">
              <a:latin typeface="Gabriola" pitchFamily="82" charset="0"/>
            </a:endParaRPr>
          </a:p>
        </p:txBody>
      </p:sp>
    </p:spTree>
  </p:cSld>
  <p:clrMapOvr>
    <a:masterClrMapping/>
  </p:clrMapOvr>
  <p:transition>
    <p:dissolve/>
    <p:sndAc>
      <p:stSnd>
        <p:snd r:embed="rId2" name="wind.wav" builtIn="1"/>
      </p:stSnd>
    </p:sndAc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Resim" descr="955223c6-d3a3-4c20-98b7-0ba4dd8b3e93-444x33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99592" y="620688"/>
            <a:ext cx="7488832" cy="5616624"/>
          </a:xfrm>
          <a:prstGeom prst="rect">
            <a:avLst/>
          </a:prstGeom>
        </p:spPr>
      </p:pic>
    </p:spTree>
  </p:cSld>
  <p:clrMapOvr>
    <a:masterClrMapping/>
  </p:clrMapOvr>
  <p:transition>
    <p:dissolve/>
    <p:sndAc>
      <p:stSnd>
        <p:snd r:embed="rId2" name="wind.wav" builtIn="1"/>
      </p:stSnd>
    </p:sndAc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etin kutusu"/>
          <p:cNvSpPr txBox="1"/>
          <p:nvPr/>
        </p:nvSpPr>
        <p:spPr>
          <a:xfrm>
            <a:off x="857224" y="785794"/>
            <a:ext cx="763284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5400" dirty="0" smtClean="0">
                <a:latin typeface="Gabriola" pitchFamily="82" charset="0"/>
              </a:rPr>
              <a:t>Kuruş , liradan  küçüktür  ve  </a:t>
            </a:r>
            <a:r>
              <a:rPr lang="tr-TR" sz="5400" b="1" dirty="0" err="1" smtClean="0">
                <a:solidFill>
                  <a:srgbClr val="FFC000"/>
                </a:solidFill>
                <a:latin typeface="Gabriola" pitchFamily="82" charset="0"/>
                <a:cs typeface="Arial" pitchFamily="34" charset="0"/>
              </a:rPr>
              <a:t>Kr</a:t>
            </a:r>
            <a:r>
              <a:rPr lang="tr-TR" sz="5400" dirty="0" smtClean="0">
                <a:latin typeface="Gabriola" pitchFamily="82" charset="0"/>
              </a:rPr>
              <a:t>  harfleri  ile  gösterilir.</a:t>
            </a:r>
            <a:endParaRPr lang="tr-TR" sz="5400" dirty="0">
              <a:latin typeface="Gabriola" pitchFamily="82" charset="0"/>
            </a:endParaRPr>
          </a:p>
        </p:txBody>
      </p:sp>
      <p:pic>
        <p:nvPicPr>
          <p:cNvPr id="3074" name="Picture 2" descr="C:\Users\nazan\Pictures\madeni_para_miktari_3_milyar_adedi_gecti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130872" y="2928934"/>
            <a:ext cx="7072362" cy="3429024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  <p:sndAc>
      <p:stSnd>
        <p:snd r:embed="rId2" name="wind.wav" builtIn="1"/>
      </p:stSnd>
    </p:sndAc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etin kutusu"/>
          <p:cNvSpPr txBox="1"/>
          <p:nvPr/>
        </p:nvSpPr>
        <p:spPr>
          <a:xfrm>
            <a:off x="785786" y="1000108"/>
            <a:ext cx="756084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4800" dirty="0" smtClean="0">
                <a:latin typeface="Gabriola" pitchFamily="82" charset="0"/>
              </a:rPr>
              <a:t>Parayı  </a:t>
            </a:r>
            <a:r>
              <a:rPr lang="tr-TR" sz="4800" dirty="0" smtClean="0">
                <a:latin typeface="Gabriola" pitchFamily="82" charset="0"/>
              </a:rPr>
              <a:t>ilk olarak  Lidyalılar  </a:t>
            </a:r>
            <a:r>
              <a:rPr lang="tr-TR" sz="4800" dirty="0" smtClean="0">
                <a:latin typeface="Gabriola" pitchFamily="82" charset="0"/>
              </a:rPr>
              <a:t>yaklaşık</a:t>
            </a:r>
            <a:r>
              <a:rPr lang="tr-TR" sz="4800" dirty="0" smtClean="0">
                <a:latin typeface="Gabriola" pitchFamily="82" charset="0"/>
              </a:rPr>
              <a:t>  </a:t>
            </a:r>
            <a:r>
              <a:rPr lang="tr-TR" sz="4800" dirty="0" smtClean="0">
                <a:latin typeface="Gabriola" pitchFamily="82" charset="0"/>
              </a:rPr>
              <a:t>2700  yıl  önce </a:t>
            </a:r>
            <a:r>
              <a:rPr lang="tr-TR" sz="4800" dirty="0" smtClean="0">
                <a:latin typeface="Gabriola" pitchFamily="82" charset="0"/>
              </a:rPr>
              <a:t> </a:t>
            </a:r>
            <a:r>
              <a:rPr lang="tr-TR" sz="4800" dirty="0" smtClean="0">
                <a:latin typeface="Gabriola" pitchFamily="82" charset="0"/>
              </a:rPr>
              <a:t>bulmuşlar  ve  kullanmışlardır.</a:t>
            </a:r>
            <a:endParaRPr lang="tr-TR" sz="4800" dirty="0">
              <a:latin typeface="Gabriola" pitchFamily="82" charset="0"/>
            </a:endParaRPr>
          </a:p>
        </p:txBody>
      </p:sp>
      <p:pic>
        <p:nvPicPr>
          <p:cNvPr id="55298" name="Picture 2" descr="http://t3.gstatic.com/images?q=tbn:ANd9GcS87mda5dROXTnnY4Tgc7tLumK1nW4BoStSGZL6wcvay-o9DeG6Gw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428992" y="3571876"/>
            <a:ext cx="2461568" cy="2428893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55302" name="AutoShape 6" descr="data:image/jpeg;base64,/9j/4AAQSkZJRgABAQAAAQABAAD/2wCEAAkGBhQSERQUExQWFRUWGRoZGBgYGBoXHRodIRscHBobGBsbHCYfGBkjGhgYHy8gIycpLCwsFx8xNTAqNSYrLCkBCQoKDgwOGg8PGikkHyIpKSkpKSkpKSwpLCwpLCwpLCwsKSkpKSksKSwsLCwsLCwpLCwpKSksLCksLCwsLCwsKf/AABEIAOEA4AMBIgACEQEDEQH/xAAcAAACAwEBAQEAAAAAAAAAAAAABAMFBgIHAQj/xABBEAABAgQDBQYDBwMEAQQDAAABAhEAAwQhEjFBBVFhcYEGEyIykaEHsfAUQlJywdHhI2LxFSQzgpJDosLSFiVT/8QAGAEAAwEBAAAAAAAAAAAAAAAAAAIDAQT/xAAjEQACAwACAgICAwAAAAAAAAAAAQIRIQMxEkEiUWGRMnGB/9oADAMBAAIRAxEAPwD3GCCCAAggggAIIIIACCOJs4JBUohIFySWA5kxiNt/FaRLJTISZqhrdKf3PpGOSXYyi30bqIKmulyw8xaUDepQT848c2l29r574V90n+wBPvdXvGdnycZKpqitW9Sio+pvEXzL0WXA/Z7LXfEmhlf+tjO6WCr3y94z9b8Xw5EmmUob1qCfYP8AOPOPCA2EfXOPilEwj5ZMquGK7NdVfFOtWWQmWjkHPQkmKyo7f7QUGM4j8oQPkmKmQGJLZD+OsSKp1KwtmWA39RyvCub+xlxR+js9p65fmnzSfzkfKPkrtHWJIKZ81/zqPsTHISzgmwLnXS0QBV4zykb4RL6n+JlfLbEoLA/ElN+ZDHrGl2Z8aJamE6QtJ1MshQ9Cx+cefzP0z5Z/44xDJowpTZ/TQy5JISXFFnvOyO1VNU/8U1JP4T4VehvFvH5sn0pSXQohri7jpqI0Ww/ibV0qgmY06ULFKz4v+q7nop+kVjyp9kZcLXR7jBFF2a7ZU9an+kohY80tVlDloocUkiL2LEOgggggAIIIIACCCCAAggggAIIIIACM92q7ayaJJxHHNI8MsG/Aq/CIi7ZdrxSpEuWMdQvyJ3f3K/QatHlpASVTZqjNnLOMk6FsurAcsrRKfJWItx8XlrJtt7aqq0vOX3cv7qBYDp+pfpFQnAgWDk77x1VVBJJfnw4fxCCp27Ml/r3jm2Ws68jiGVTybnn9dYjXOAfEb7v3iOYs5B7H+T7QUiAuZhJY8YdQ+xXP6PhnAtdhqNSdwjozXVdwwsOP0Y+V9KqSQ7EAubZA7jwiw2zRISE3LkYiXAbd01eN+KM+TIE1ahfew9/8xAKhQdWJj0yOcfZK5ZpkKU2NydbpyB4ZP1Ec7PqQJC8RDFfhBzYAuQTo5bpBn0Ft+yQVRYWBF76qtqd1o+onFshbP+NTrC+zFSz3uLyHybibO24Z33xzQoT3sxKbpw3ByxcOOF/SDDLf2PSKh8wAPd/rduibvEhbZEtlcszuTFemk/3EtEoHxu6Ru3kbwYirZZlzbLxuWJZmJFvlGUmN5NFn9l3XLa2Avr0H1aI50kNe4N7c/wB4R+2YFMbaAkOPXfDKqwGzbsmjPE1TRDLmqp1haFKSxcYTccbR7P8AD7tt9ulqlzCBUSvM1sadJgHHI7jzEeN1QCkkgMBx9uJhv4eVC07To8DupSkLbVOAkvw8PyinG2sI8sU9R+iIIII6DlCCCCAAggggAIIIIACKXtX2jTRyCs3Wrwy0/iVy3DX+YtqielCVLWQlKQSScgBmY8g2vttVTPVVKOFKTgp0kOwBDr3O7PzbSEnKkU44eTKmonrBxzjinzHWVEhRAOQDZEguwyAA0ipn12bZ+t2+bQbRrcStSf4j7SbImLQ6B5dTvv8AsfSOdRvWdTdYhRROanbTW9iecN7JkJWZhF8IsD0z9Y+0W0u7xInIAcg5FxmLb8x6CElzccxS0gpSbZNiPLc1of3SF/LJJU0Imhz4VAg8CQ7j09o4r1hKhNScSQsAqYh8tCHyMfZUlnJOIi3vdtL+sG3lkyUIAAxF+JfroGjGC9km0jMnEFRsSOt3twztCqWmqKVFTJLMTpp04RLPmhCSVFyBn005WhHZM5gVKIdRdsyMxlAq9A79lv3CfKQ7ZfWkEuUlr5A29NN0Iza4pB36DV9zQ5JsL5jP5+2UP2Z0SGQnQODnyzyhebJF0hg/7/vDUvxLwqUzjMac4Tq5plqaYLHJQFuu6AyR1TyxLWFJxYwxub52D6RLPpFKmy5k0pKVHRVgf7idc4jkMTiF7E78hn9axN2hkY0rSlh3IT1N/e0Y6NjZH2kqkkFKQPFYMGHC8S1OxymUhWNiUuGvkW8Xp6QnWy/9mJjuSE8wCHsdPEI4UVzEpIW2IC26Ep+hrV6dUlc6XKbOQWuLWPSNL8JJssbTViUkBEuYUkkC5KAGJ1YqimpClEvBaWkXKlHM6pD5kvl1MJ0tOFBeFCcBPhxEud7E8Y1OmL42qP0zjG8QJmA5EGPy/TUsxc5QxzHSWCcam63wgfWsWqJC0B0TVJL5pUR75+8UfJRNcLZ+jYI8U2X8S62n8Kymekfj83RQuerxvOyPxIkVyu7bupuiSXB/KbXhozUhJcco9mvggghyYQQRDV1SZaFrUWSgFRPABzABhfiftsnBRyz4pjKW277o6kOeAG+PO9r1g8KE3CUoSOQDH1LvF/X7R8E+eu82eXP9iSk4Jf5mYncAmMbIqAmY6unHez2jmb8nZ2RXiqO6SWO9SFlgp931uiXaCxImpEpbm6WfEDYuRweI9uTZGF5T4vuZYnO8af5juVQJlgeEOwy1+rxq0Koh7oqUVzDdmAD2GsMUUpzlm4AzjhVPMWkl2SHubcwN43njDeyNsS6aYcPiJABDYixd3OSSLRtpYjKvWMns2ogquEAs5GubDQWiKbQmwIBw2BAa3ERoKfbgmyikJAvkLDgQMh03wjMSS+p+s+kc82zpglRn5+zhhbMFyRFTMlYC4TZusaaZL3afLWFqmnFz9cIRSZsoGapJjzApTkg+H9yOEW1PNBUlOIBT2J03nNop9ohaCSm3LUw92eUg+PV/E+baiOmLw5ZLaHJ81UpRTMSoZXzHBjqIYkV6FgoWccvg2JP5Qc0uQ6eo3RLKSpiEhKpYN0LuknXBqk20iy2dRUy37ySxK/w5JbIM+Njqw3HfGtmxjfRRz9gqksqWp0nRrNYsfb1iSfOUVrU3nbEM8nb5n1jQKkIAwS3SC6yNA1h1a0LJltHPLkZ0x4zNqSBJ7vIB/SwYfWsIS1GUq4OHdqNzxq6iWliVC2ZjHpqyZreZlZbxx9Yfjm2S5YqJdzAFo36tuj6awoSBhe2mYORYnfHE6VJWXl45J/CS4fg+Y6iIxPUlXdrso5EZHcYtaeMlTWodptlTFJVMKggqKWAvkG4aC/OOaavLlK28JI5KazcLxxNC3ZKmcB3y4R3P2SlCMQWSrzE6O2o3ftCPHvQ63onmSGLWioWVSZiZsskKSQocxeLOiqAuUgOx0fllHNVJzB6wjzR8kj3nstt1NZSypwzUGUNyhY+9+sW0eT/BTbDKn0pP96fkr2w+kesR1xdqzgkqdBGU7fVRUiVSpzqF+JvwJ8SvUgDqY1ceX7a2nMnVk6bK8Ql/0JQvdb+PC2oBUX/LC8jpD8UbkZ/tWorWcHiQjCAANyUjfmwbeWjP1O05ZlBIQyhYpbXfzOf8Q5V7VmyBMlrZQUrE7v4srG3pxhGglE4lqHiU3IBmHM2EROo+0NHhSFKCSQ+Kzl9ADqwiykVDHEr8JIcDda0JKWAo8bfX1uidcnR+T/rvhjP6Fdu7R76bLlA93JwuySdALPmXzOpiGSKZBI72YnN8KAx6EPBNomWkk2SXA4kfJmgmSs3z5e3P9o1KkI3bHKPa9LLXaaopa+IC503tDSu0ko2CgBbXMc4oqmnCUgFIuH01u0QDZyDf2OX8QsoKQ0eRxL6TtRCyWPpE8+W6Thuk3f3+UZoSCg+EM9m/zpnFxs2uZKhiCXBBJux4/wAb4m+Kuii5b7K6qpQoHeDlwZ/4iokzTJm4/uqssD2IjZLkCYlS0oUEtmQzlwCAN2ZDxlNtSsJtcHLp/j2gg6dMyatWjU00sHClFwU4ircnUtxNhqYup0tMqUFIJLpsD+E5ONDnaEuyC0oEt2CVJuogbrZ7jYDnEW161wySGD8s9BpvbR4ybHgss4p55Ykk84hnVoOtvr3/AJig2jWuyQdbxXTKxcy6bjJvrTjCrjvQly1hebV2ynCwLWbN9Ip0d1huC5u934tE9PshyMRc2s2X8Q6KJOg+t8WjCiMptilNMLarGVwSRvIOkWG1mMhBNiDZWruL82PtHaSwbR8hbk3qYhr5Zm4bpwJYkDMkfXtD1Yl0MSFY5aVksSB6x8TTpUvxk4NQ9vTd7R0lYJShLAZJJy6mF55UhWBYKSTbJjuIIsY2gs7rwhCkd3Y4hkXfe/SHk+NJuCRn9axDT00sO4GIndpf+PUxxRLAnKSPKWyye/paJNVhZO9GOy+0fsu0JE37pWEq/Kqxf1fpH6Jj80bWlYbjQgx+guyu0vtFHIm6qQH5ix9xFeJ5Rz88adju0Kju5Uxf4UKV6AmPHV7NmypUuYlZBICyT+MuCocGwjez7433b/aCu7l00u66hTEb0C6gOdhyePMe1dRMkLUlM0nGt1Ajyktu1GTC1oXl10NwqlZT1M2ZUuGAUlWTnxEaPp5XAiGVVlIulQN7MfrKG6eZ9mSmYC5SpwQHClOMz90Z55dYP/yJU1TBCLnIKL3Olvq0Z10P32LUFcDMwlwb2I35cyGh6oSyWa73Nz9WOXGK7tAMFTKIDHEQSNdPnFklTkgDVuPC/KNW6HWC657nNrPx3axCaKdNvLGFO85neS/GLbZ+yxOmETH7qWCpWHjkknXEQA3GGlVKlKMuX/TlpIBWEu2mBFmfPxHdCzddGxjeszlR2ZUA8xfv1vFZMpp0o4pasY3G8aabS08xRlJmETbi6lEu2RJLE8DCWzZ5p5pkzk28RxpDqUlrs5axa2cJCTNnFIraLaiZrAhlDNNwX38rO0Wn2Up8TOM8vR/3is7TUKC86QCkpYnSxGednbKLLYm0hPkgqawOIZAEBveLXhKqZptjrSunmjNYZupNi50uQbbtIx+3qUqS1n3/AKcNBGl7LpUZk1CE3VLULtZrqYvchO7jCNVREhIXm5xetn3Wa3rEJZKzoj8o0P7BUZdPiIupIA5MBv1vpv3xR7VqggW1/WLOpqSEJSPu2+t0ZDtDONx6wi+chn8IlSuYVktkYvNm0rMAHUbnn/DGK2hlqUmWPuueQc353JMbHZexJk0gI8LA41AmyRmBxuz8WjqxI41bZXGeErwgBauJZPU74aOzZ5ALpAUMQ1YcCcv4iXa0uXThKUAKUVeBDgvoSem7WJJqanACVYUqAKWSE2ci2oD68eMTcrLqKT0qJlBOBstyNGheTtQhWGZ4Fe3SLufQzkHEopmhTW8qmBfkDCm0dnpnBSkixs2oP7jKMU6ZrhfRIhJJThPJjv8A4MLbcYCSgWIYjgMRPS3zhLY09SZhlq0CmG5w36/OLzatMJ89M2WUpCgEsR5TxGjF/aKtkUiBKEqJCsnHQa303R9EtKZgMvJ/owtVAy2OIKBISSOeY6xaUclGBZLYtOT3+YjG8sZKnQntS9tdX14x6h8F9olVHMlE3lL9lX+YPrHlc5GYBu1+H1+sbH4N1uGrmyz/AOoh+o+jGcb0OZWi87TqVO2hOAXg7iSCF6oyKmP3SSoB+HGPOqhKptUoTVlZT4gWAKuY1OWUbGtr8VTX3w4i3RCiGvm9i3CMLLllXeE3UotwYF/TIxj1jLIosTWCnBWzlXhYWOdm9CC41hRO2lFR/py0t4h4mu9shp+sNztoSky0CdISsuSlTDEQw8J1wguzwj/qMo5U1xyAyuTxg/wHnsT7Qk4pOLMlJ9Q8W8kgqTY2ck/I8nwxWdps5Ksk4k23WB/iHqdJBTy9bRSPROTdl/KnmXs1a0WXMWok5lk+FPuSekV+3Jv2aiARYhI54i7ueZbpDUqj7zZ6ES1DvJhWkAkXOid4treK6opxPpsFg/myGG5wjN88QfUxCr/Ze6/RHs2glIKVlaRguQrNZYFw4u6i5iu2tXCfPQEl0ywoqU1g4sH1JLWj4aWaXTNRjKAQCCBlmSDqzZbhE9Lsru0gzRgQGJS7EvceoirSuyNuqGNqyUppEko8RSTiOoJOF9MucU3ZQrRKUpgUrORBI439m48Ia2jONXMCbhDKI8QBZIJsDmLARc7K2ekhAwsAAW3vYPzMZpuN0WPZBOGapTWSlai2Qtk/EsG06wvOnY5i9+YOgtv1OfpDtYsIRMTLGoQS6c8RTe9hYnXKFJMtilOqVWuC5ZmIHXnEp6XhhX1AYKfN/wBvrpGV2tKUTfWNfPIZRNwEqIYj7uY9QYQrNmElmDuAzjMhxycROD8XZs0pYVvZ1AU6TfCQq7ZNccd8bTYtQlKil2HjQDlcYSkvqS6v/KMPU0BljvEllAgWIs+pL2yOhyMXGzKtZSQQnFje60uFgAFJvYlgRHS/kjnXxYrWVYVtFSibJQwAexu7A7jGonbUTUSk4VYVd3hLDyEJwhxpk/G2cJ7Q2fJrUhcpRQtAxYtQr7z8M4pU7Cn6pQS7JWiZhxFnCWNnuCzxJ1JV9Fdi77sNmzZjKllSlzElmJcEEOFp1dwbQ9SpYYciXPFwL+3WwhzZWxjToVMWRjW5DqBLAXu91X3WHOFJM15q5jtLQgsQQcRUQmxB0Y+nCDt0kCxayi2mMFXKX5Qo4TuytzvGkXQ4qeYCw43+8kHPg0ZfbzvJUbPMBHIa83f0jWyy9PNF1Hu5amF3LqH6vFVfiTf8jPV8xPcIl4gVJAfDvfIdWhuhlhTIXmwcbjmevCONmUHdykmYMDAO/mP6pA9Y42ZMxTipD4TkWsN5HpGxaMa9jNdKwqwiwN2zOWZ4s0WnYWr7vacg5BRwtzt+sLT5YTcXxD0Ds3AWJhXY8wIqqY6iaPTEDCrJDS2Jott0hTPrEvdClq5hwWHEgkdIzUothbc5IAYW15W9I2vbXZpFdPQ7CagLBz5+4jHrkMpOYIHENxPzg90C1JkMmWVKxrU5fM3J0veOUYcamNvE2Woh2poqR3ExRyJZTA5OwYAfpESE0Sc1FXEnL9C8apGOJD24uiQSMJwoPVg5b6yidBycjL9Mgd/7wt2yq0rlSinLElrvYZAHc0TBLqRwyv78WjYdCzxk8msXJky5gR/TMxSSrIYhoH+8UqI3ZQ1OkS5iZi5JCZinCWJDB3SFJfMED0hzZABplJmAYCoviPhUeAORZh0EVVR2UBLyprJyCVEvyxJIJ6vCN6UUc+z6KOYFpJKVJCcJF/E6cKjzIb3ivqdnzF4O+mJKU+a6hi1AFrWKhyI3Qyvs/N1mWzHiUw6a5RHVSpchOOasE6avy4t6QKX5Bw/B92HQd7NShKMRTLKMRWQkOFEsAnxNiz5Rr6fYqpYRiH3UBsRABQHDtYlvcRkeyO0iJxXdIV5Qr8PB7R6NtYFSUsQAAQWADuAzAWSyvbnGzbRkIpmZ2iolKhhHjmY/NkCsrby53yhH7QQrGEjF3veebcFADK/mh6vXfl9PFWpd453I6fFEKJDIUllE92UJJW+Ybd6xLMV4sRBJCkrbFZwABZvp4Eq1JjkgYfrpCuTDxRWy5fhUgpzUlRL/AISf7b+aK+mr+7nKJlkp7zv2CnZ3AHl6vF4mXcHmP0/aKSdXdzUpIu6S/Qizbrxfik26IcsElY3STEkEoITiSoK8V1eIFNmbTPXdD0vaE9ODynAoqF94ALlv7RfdE8lNNOAStHdLGYJw7/K+dzl6aR3M2LJRktRDMQFFusM5L2hVF+mVcufMmKRjvh7x8KvMV/dHhsA3yhyql4EoliWAcAS2jjEdwYDGfQR8FaiV4JYCl7gxzP3jpllxhkSFIBXMIMxacm8ifwvvJzPCMc6RqhpnO08oo7neCkb8hc/MxrqRWCWWzVILX/u92A1jHdpS6pRv4ltGprqgy6cFKSfCUM2YJTnytDx1CPJGdlpVPOKYSsuRhZgOb+sPzJpQGADJGTvn893WIZXfEasSVMlLB7PdWuQ4R0qkwpdTmzgFTvrkPWNtIKsttnJSqWVliARbjkkcsn6wkhvtMr8w+f7w12fk4kbxhc8LfpEexEGftCQnfMS45F/0hO5jt1A9R+JFPhNNUD7q+7Wf7VXBLMbEe8edbRZKr3PiKn37lcHj2ftVsv7RSTpWpS6fzC49xHiE9KiAq7qGWQcWP782h+RVKyfDK40VM6lSVEqZT3L/AFlBS0eJQwIxKNkgC5sXfcAL9IkntoAdLqO4O4DMHPtE2ytpql4mRLSkpwKKU+MAnNzncXtDehWtE+08hSZKAUthYEi45gjThD1MxwG+WnIi3WEdp1DU6adKzMUos5dr5kud0OUCcKUBshY55Bh9cYImy7GdpSz9hlXGAzCVAZjxADn4g7borRTqQtCQspKg4a432f1i72gn/wDWywEjxTjf/uBf0iPtIyZUuYc5YSsjk4VbiCQ3CFtexqbeFbVyZiSxnlil3ZrE6ekVnaCiwKSku+HGFG+Kz8iWEWvaFSZtKmaPCqWAchmkvpoRlCHaGoEylA+8kjCd4P8AkiMTXpBJOtYxsuQUJkqNsYBte3XmI9KpJpVLa+FLh9SpibPmALk5CPN6JQ7mWQAQlmLkkpy6axttmVqe6IN1JLAcP1u3oIXl6H4eyvrQ5MJFN4sau5O5/wDMKTEXZo5TrYqUlwnef89I4n7n+v8AETTUB3HL94XIdXD69IBSGfMwjlfWM5LrP9ySUpV4WZQcHUj0i32tOCQTw+v0jMbPSVzn/MrmI6OFezm5pejdU2zqeagqSFoId0JViALBilwQxfSOafs+jBjCllLE3SDqzPbXhpCNXWd1JnoYgLS6Tv8AoiLnY6sOz1kDGvE5BJLDCGA1APDfDStbZkaeUQjuKeyQCWzzPRsoXlzVzVlS/ClLFKNTz4BiYkr6TArALYc+OpHoWhVR0vbF1tbpGJJ6O3WFRtaZ3k+WwcBWJuFy/PKNZUT8EpRAxzUpSEJUzMo+Ikaq+QEZCm8dVJBs5IPAP8so01fT95LUEqCTidb/AIRkOnhtwiqRFvSn2htGayUlQxLO7INc5mJfsaglJMxRJGthkMoTlU7OtwpQ4uWdmHHO0XxXJmSu8Um4YgpURpqxsxB5vGOoqwVydHezSZaVJT5Skgk6DDcjj+8Xnwh2R3taueR4ZSS35lWHs8Y+om+BkjClThN82LE72tnHt/w52D9lokOGXM8auAPlHpfmTBxq3YcrqNGpjx3tHSfZauehvCSJyDnmXIA1GY6R7FGE+Kux8cmXUAOZSgF8UKLF20CiL6OYpyK0R4pVI84qNlSamUVo/pTUlrBklsiU6OL21hObs+VJCTOmrB3osOgbxZ6xJtCvMpQTKlJlqIDlyoFOjB733bjC3+qTd6C2+3o7xGpejpbj7Fe0NMmSZRSsqOIFiAHxbmD66xYyphCk3vhU/U+4ikXMK5omTl4lDypGQOvOLCnqypRIZsJA3Hj0yfX0ikU60k2rw0la3+nUpyaZfj/WzJ4CK74jVWFGAapwk875bw5iTaMwihlMckhQtl439QS8UnbyoKjL3qUjLl+/yiGt/wCnQ8i/6OtpygmmWMjgAD3zSxPOKCViXJIazMObfzF1tmYe6mPw+UdbKpcMhIa7A+p16RdI52z7QSgJSE3ZIAJHEP1OekWGzp5SQCX5sfR9Ihljja37ftHFVTkBwwIzKtOKWjJKzYSo0XeOsPuvbL9H5R8moz9YZScEiWFJCZqw6xqAWYqfIkXbimKqrqTc5ZRySidqlhHPXeE+/F9xs0QzazU3hapWVyz3amUIxRFcis29tF3AzNo62JRMCbuUi4On0C7QpsxAMzAvM3fMmxcPGjpiHdrBg3rHZGPisOOUvJ6FbI7xIlpAcZl9C0XFHOwoqZdvFJJDb0g67+sVctbH6439WMG2ZQwow2fwqDs5e/7vwgkrw2Lp2aXbMhK1oWkPjCVHqPn4YplygClrkv8AK/KHZO0gpEiWPORhzD66QlUquwOQJf2N90cupnXjRnKIYKwE/dSpTPwPpdovZVYBKUmYWCyymDl3fIXyf2ihSf8AcqwhyAGd7vvbSNJV90KfHMlAHExABYkAeIHcXFnteOm8OatKSXMwYRLJIFgSliOPHKHZsxSk4cKUpJdRAHUkDMwsFSyPDLIJ4KYHThH2crBLCfvGxHr6wr1aasL/ALA9njWViAR/SleJT7gXCTxUbese+gRl/h32Z+x0iQoNMmMte8bk9B7kxqY6IKkcs5WwiGrpkzEKQsOlYKSOBDGJoIYQ8H2hsxMidMpqhOII8r+G12WFC4dJFsnEUxnUqBZCVFsrr9eMeu/Ejsr9old8hAVMlpIIbzo1FruLkNfOPIxJkFvCtPALy5akceMc0l4umdcZeStCVTXKUgpQhKAbXtbLIb4k2dIGB0nIEE8gx9MogqRLGKXLS6y4B8xD5MTYZZw7RoZKQoN4SGsztYfKGj1hkk70Z29OP2OWk2wpQOjg/rFJttWOfJTqkk+ifD84s+01UTKkJ0UJfsBp0ivnS/8AcYv7Q3I/4EJBXo/I/Q3UUuMMdWf5sN+UMSbBgdOTN9e8RFZcAaDPTL6ETYcgOJtbL6MXIEtNIcpOQBudwz/f6MNSQCTUzbS0lpaDmtQ3D8CT5jvGGF5UrGSArBLDd4svZ9ANVFiw1ir27tNVUsS5IaVKGBAawAz66k6kxJ66KrFYVO3ps+apQJLHEfrdD9fXpWnECMm4iFv9JKKNeHMCWpR1cl79APWK6RMxSvCfGqykcdCnjCuCYy5GuxesrABnEWz6spOI657mew4Wh2g2aAv+rckFgMkqNg5hegU3eSvvAk8wNON/YQ8YpYTlJvTnatKbTpWaS5A0a7292iyo6kLluGuxV/buHtnxiKU6PGGbVGbjhxb0eOVUN+8kf95eT8hor5xifjjNry1DofIXFnJzuBk2WY94dp0gquRbI8SwLb8/aKikqcSDd1BhkxfO452iwUWSCN/qze73inZMKCoEuplEhinw+7P7x3NP+4CbuErf5X4XJ6RCZIcMHXhfFxLEDj/MFMvvKorGWDXkSQd2RiU42y8J4VklBNWvQAJfqCI1O0ij7L/UYJWsiwI3Ae4MZ7ZwHfTVHMsOgD/MxbbX8UmWglgC5e48xPvGP+KBdsTnoSgOFKuxubRpfhn2bNZV9/MT/RlHFfU5pT/8jyG+M9S0cyvqESZablgWyAFnPDUx+gez+w0UkhEmXkkXP4laqPMw3HG9YnLKlSLGCCCOg5QggggAI8j+InY80yzUSUvJWXWlv+NXDclT20BtqI9ciOfIStJSoBSVBiDcEagwso2hoy8XZ+bKGUFTVrIZOEAFiwNx+/pDqLYWOX7bt8aLtp2FXRKM6QCunOY1RwPDcr140QlOO8AKkHPD4mOgIZwxDZdYim4umdSqStFb2iDqkjcEBuQ4co+S5flW/iACf4MQ1s9JmhRUPDkH6dLR3LrUvnn+G5jY4hZayfE4Hp6fXtDVLJxgqKwiWHde9swjQnibCF5yAgY5jBP4NVHQHhlYbor59QqouogITYSwGHXfyaDyvoKUdYxXbQM8JlSU4JKfMoZqOpBN1KIti0DRwhIlAJSAE5an6Nokliwawv0+g8cTL+h+vSGSpCuVl9sqrSe9lrsVosLMSCCn0AItFavYSVTAXwAF3FjbdxjulokLQFLLH8b3HB9I4r65UpkKdR0JsW0xcYlKL7RWMlVMjr1JQlgN+dzzJjO7PBVPKwxAs2+JdsTF4gknAlQcHPpziyoqVKAG0YkXO7Leb56vGwi1rEnJPEMIGEYhmLPom7n1HyjgytfKd/AZg7xlApgQnRw/E3e3P5xIscNwbh+/87orROyCoQleEn+nN/GDY7mP7xPPpJ0vCbTQA4KfMBmXGRaJJMrEU2Bs7G9iTcjRhccxD89EunQtRdAzABJDPfPN2bmIm010UTUuyrk1aCpsWEO4dwffjFjIwKJHhc2s1zhLcxlFQutVNIUmX4b+ZvSGAtZUlpaHLZWz6Wgt10MkrwVppoClE3JUbAXDcBvz6wztaoSUpCXK1Wa5O52zxE5b3iLaM9UtZCgUk5j6+rx6L8K+whJFbUJvnKSRl/f+0ZG5YEmoKzSfDfsSKGRjWP68wArJ+6NEj9f4jZQQR0JUcjd6EEEEaYEEEEABBBBABytAIIIBBsQcjzjzHtb8OVySqooXAzVKGY34B94cMxo+Q9QghZRUuxoycXaPzrO2opR8SMRFjiAseL5QvL2upJZMtFiTmBpy4x7D2t+HcuqJmySJM/8AEPKv8wGR4jq8eVbZ2YuQruquSpKntMtfilY8wbS8QcPHs6o8nl0Jf6itRJXLThNzr1HKK3alAZZKkeGxWByu3UXizp6NYIKVgpZiWLgcRraItuSFTTZOFIThAu5thu+8D3jFSeGu2tOEzvAlQ+8H5Pl+vrE8insHIFtSzDTnC0uVMNgnTf8AKHKOiOa1AjQXOmujjPKKWiaiyanUpAJHmvgfy89zjMDUiGjTuhJmnGQfMq5PPo0cCcHViZiE87ENyyzjrvMSEgOBiLbwN3s7xJyZeMEkUu1tn4rHXI8OHziqo61Uo93MtoDk3DhGpqmJv+EfIZQlO2emZYsTv1gU6FlC+iEJ1fczX+rR9C7HeC5PTfrrnvhVWy5suyVOnK9+kcibNSXKObfXGKqSIuLRYUks+Ye2mY68o62rTTp2HE3gwgNrhFg3pvhOlrSCGSoFw4Y3vysfnffFrKJwkrsACyXuX46B9ISbRSCtHEqQRLU/hJDA2Ppw5awlLr8CCdVMwHDM9biJZ8+ZULCJaStRYBKR7NHovY/4RBJTNrfErMSgbf8AcjP8otzjIqUmbKUYKip7A9hF1kwVVSD3TukH77bv7d56DfHsiEAAABgLADSCWgAAAAAWAFgBwjqOiKSRySk5PQggghhQggggAIIIIACCCCAAggggAIXrqCXOQUTUJWg5hQcQxBAB5pt74Q5ropmA/wD8ll08kqzT1eMVtBE+mIRVSlS2LYiHB5K8p6R+gI4mSgoEKAIOYIcekSlxJ9Fo80o9n587wE21y4REJjAvvH8txj2Da3w2o510I7heipXhD8UeU+kYfaPwxrpb4DLnp3pPdq/8VW/90ScJIuuWMjKG4u+7nu9okM5hxHy/cRNWbHqpf/JTTUtvQo+6XEV8yrSHcEHiGMIUVDXeW0yb/EfEm4+ucKSprl2Uq2iSR7C8NU2y6qbaXTTlP/Yoe5AEY9NtIk7+4SGYkE2fn10gmVaHBt6xbUHw02hN8yEygfxqD+geNLs34LIsaieVN91AYcbn9o1cUmI+aKPO1bXALJAJO4egbUtF/sL4d1lYQqYDIlEuSrzEcE56cI9a2P2QpaX/AIpKQfxEYlepi4i0eFLsjPnb6KPs12Op6JLSkus+ZarqP/1HAReQQRc527CCCCAwIIIIACCCCAAggggAIIIIACCCCAAggggAIIIIACCCCAAjNbb/AOXpBBCTHh2W2y/KIfggjYmSCCCCGFCCCCAAggggAIIIIACCCCAAggggA//Z"/>
          <p:cNvSpPr>
            <a:spLocks noChangeAspect="1" noChangeArrowheads="1"/>
          </p:cNvSpPr>
          <p:nvPr/>
        </p:nvSpPr>
        <p:spPr bwMode="auto">
          <a:xfrm>
            <a:off x="0" y="-1042988"/>
            <a:ext cx="2133600" cy="2143126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  <p:sp>
        <p:nvSpPr>
          <p:cNvPr id="55304" name="AutoShape 8" descr="data:image/jpeg;base64,/9j/4AAQSkZJRgABAQAAAQABAAD/2wCEAAkGBhQSERQUExQWFRUWGRoZGBgYGBoXHRodIRscHBobGBsbHCYfGBkjGhgYHy8gIycpLCwsFx8xNTAqNSYrLCkBCQoKDgwOGg8PGikkHyIpKSkpKSkpKSwpLCwpLCwpLCwsKSkpKSksKSwsLCwsLCwpLCwpKSksLCksLCwsLCwsKf/AABEIAOEA4AMBIgACEQEDEQH/xAAcAAACAwEBAQEAAAAAAAAAAAAABAMFBgIHAQj/xABBEAABAgQDBQYDBwMEAQQDAAABAhEAAwQhEjFBBVFhcYEGEyIykaEHsfAUQlJywdHhI2LxFSQzgpJDosLSFiVT/8QAGAEAAwEBAAAAAAAAAAAAAAAAAAIDAQT/xAAjEQACAwACAgICAwAAAAAAAAAAAQIRIQMxEkEiUWGRMnGB/9oADAMBAAIRAxEAPwD3GCCCAAggggAIIIIACCOJs4JBUohIFySWA5kxiNt/FaRLJTISZqhrdKf3PpGOSXYyi30bqIKmulyw8xaUDepQT848c2l29r574V90n+wBPvdXvGdnycZKpqitW9Sio+pvEXzL0WXA/Z7LXfEmhlf+tjO6WCr3y94z9b8Xw5EmmUob1qCfYP8AOPOPCA2EfXOPilEwj5ZMquGK7NdVfFOtWWQmWjkHPQkmKyo7f7QUGM4j8oQPkmKmQGJLZD+OsSKp1KwtmWA39RyvCub+xlxR+js9p65fmnzSfzkfKPkrtHWJIKZ81/zqPsTHISzgmwLnXS0QBV4zykb4RL6n+JlfLbEoLA/ElN+ZDHrGl2Z8aJamE6QtJ1MshQ9Cx+cefzP0z5Z/44xDJowpTZ/TQy5JISXFFnvOyO1VNU/8U1JP4T4VehvFvH5sn0pSXQohri7jpqI0Ww/ibV0qgmY06ULFKz4v+q7nop+kVjyp9kZcLXR7jBFF2a7ZU9an+kohY80tVlDloocUkiL2LEOgggggAIIIIACCCCAAggggAIIIIACM92q7ayaJJxHHNI8MsG/Aq/CIi7ZdrxSpEuWMdQvyJ3f3K/QatHlpASVTZqjNnLOMk6FsurAcsrRKfJWItx8XlrJtt7aqq0vOX3cv7qBYDp+pfpFQnAgWDk77x1VVBJJfnw4fxCCp27Ml/r3jm2Ws68jiGVTybnn9dYjXOAfEb7v3iOYs5B7H+T7QUiAuZhJY8YdQ+xXP6PhnAtdhqNSdwjozXVdwwsOP0Y+V9KqSQ7EAubZA7jwiw2zRISE3LkYiXAbd01eN+KM+TIE1ahfew9/8xAKhQdWJj0yOcfZK5ZpkKU2NydbpyB4ZP1Ec7PqQJC8RDFfhBzYAuQTo5bpBn0Ft+yQVRYWBF76qtqd1o+onFshbP+NTrC+zFSz3uLyHybibO24Z33xzQoT3sxKbpw3ByxcOOF/SDDLf2PSKh8wAPd/rduibvEhbZEtlcszuTFemk/3EtEoHxu6Ru3kbwYirZZlzbLxuWJZmJFvlGUmN5NFn9l3XLa2Avr0H1aI50kNe4N7c/wB4R+2YFMbaAkOPXfDKqwGzbsmjPE1TRDLmqp1haFKSxcYTccbR7P8AD7tt9ulqlzCBUSvM1sadJgHHI7jzEeN1QCkkgMBx9uJhv4eVC07To8DupSkLbVOAkvw8PyinG2sI8sU9R+iIIII6DlCCCCAAggggAIIIIACKXtX2jTRyCs3Wrwy0/iVy3DX+YtqielCVLWQlKQSScgBmY8g2vttVTPVVKOFKTgp0kOwBDr3O7PzbSEnKkU44eTKmonrBxzjinzHWVEhRAOQDZEguwyAA0ipn12bZ+t2+bQbRrcStSf4j7SbImLQ6B5dTvv8AsfSOdRvWdTdYhRROanbTW9iecN7JkJWZhF8IsD0z9Y+0W0u7xInIAcg5FxmLb8x6CElzccxS0gpSbZNiPLc1of3SF/LJJU0Imhz4VAg8CQ7j09o4r1hKhNScSQsAqYh8tCHyMfZUlnJOIi3vdtL+sG3lkyUIAAxF+JfroGjGC9km0jMnEFRsSOt3twztCqWmqKVFTJLMTpp04RLPmhCSVFyBn005WhHZM5gVKIdRdsyMxlAq9A79lv3CfKQ7ZfWkEuUlr5A29NN0Iza4pB36DV9zQ5JsL5jP5+2UP2Z0SGQnQODnyzyhebJF0hg/7/vDUvxLwqUzjMac4Tq5plqaYLHJQFuu6AyR1TyxLWFJxYwxub52D6RLPpFKmy5k0pKVHRVgf7idc4jkMTiF7E78hn9axN2hkY0rSlh3IT1N/e0Y6NjZH2kqkkFKQPFYMGHC8S1OxymUhWNiUuGvkW8Xp6QnWy/9mJjuSE8wCHsdPEI4UVzEpIW2IC26Ep+hrV6dUlc6XKbOQWuLWPSNL8JJssbTViUkBEuYUkkC5KAGJ1YqimpClEvBaWkXKlHM6pD5kvl1MJ0tOFBeFCcBPhxEud7E8Y1OmL42qP0zjG8QJmA5EGPy/TUsxc5QxzHSWCcam63wgfWsWqJC0B0TVJL5pUR75+8UfJRNcLZ+jYI8U2X8S62n8Kymekfj83RQuerxvOyPxIkVyu7bupuiSXB/KbXhozUhJcco9mvggghyYQQRDV1SZaFrUWSgFRPABzABhfiftsnBRyz4pjKW277o6kOeAG+PO9r1g8KE3CUoSOQDH1LvF/X7R8E+eu82eXP9iSk4Jf5mYncAmMbIqAmY6unHez2jmb8nZ2RXiqO6SWO9SFlgp931uiXaCxImpEpbm6WfEDYuRweI9uTZGF5T4vuZYnO8af5juVQJlgeEOwy1+rxq0Koh7oqUVzDdmAD2GsMUUpzlm4AzjhVPMWkl2SHubcwN43njDeyNsS6aYcPiJABDYixd3OSSLRtpYjKvWMns2ogquEAs5GubDQWiKbQmwIBw2BAa3ERoKfbgmyikJAvkLDgQMh03wjMSS+p+s+kc82zpglRn5+zhhbMFyRFTMlYC4TZusaaZL3afLWFqmnFz9cIRSZsoGapJjzApTkg+H9yOEW1PNBUlOIBT2J03nNop9ohaCSm3LUw92eUg+PV/E+baiOmLw5ZLaHJ81UpRTMSoZXzHBjqIYkV6FgoWccvg2JP5Qc0uQ6eo3RLKSpiEhKpYN0LuknXBqk20iy2dRUy37ySxK/w5JbIM+Njqw3HfGtmxjfRRz9gqksqWp0nRrNYsfb1iSfOUVrU3nbEM8nb5n1jQKkIAwS3SC6yNA1h1a0LJltHPLkZ0x4zNqSBJ7vIB/SwYfWsIS1GUq4OHdqNzxq6iWliVC2ZjHpqyZreZlZbxx9Yfjm2S5YqJdzAFo36tuj6awoSBhe2mYORYnfHE6VJWXl45J/CS4fg+Y6iIxPUlXdrso5EZHcYtaeMlTWodptlTFJVMKggqKWAvkG4aC/OOaavLlK28JI5KazcLxxNC3ZKmcB3y4R3P2SlCMQWSrzE6O2o3ftCPHvQ63onmSGLWioWVSZiZsskKSQocxeLOiqAuUgOx0fllHNVJzB6wjzR8kj3nstt1NZSypwzUGUNyhY+9+sW0eT/BTbDKn0pP96fkr2w+kesR1xdqzgkqdBGU7fVRUiVSpzqF+JvwJ8SvUgDqY1ceX7a2nMnVk6bK8Ql/0JQvdb+PC2oBUX/LC8jpD8UbkZ/tWorWcHiQjCAANyUjfmwbeWjP1O05ZlBIQyhYpbXfzOf8Q5V7VmyBMlrZQUrE7v4srG3pxhGglE4lqHiU3IBmHM2EROo+0NHhSFKCSQ+Kzl9ADqwiykVDHEr8JIcDda0JKWAo8bfX1uidcnR+T/rvhjP6Fdu7R76bLlA93JwuySdALPmXzOpiGSKZBI72YnN8KAx6EPBNomWkk2SXA4kfJmgmSs3z5e3P9o1KkI3bHKPa9LLXaaopa+IC503tDSu0ko2CgBbXMc4oqmnCUgFIuH01u0QDZyDf2OX8QsoKQ0eRxL6TtRCyWPpE8+W6Thuk3f3+UZoSCg+EM9m/zpnFxs2uZKhiCXBBJux4/wAb4m+Kuii5b7K6qpQoHeDlwZ/4iokzTJm4/uqssD2IjZLkCYlS0oUEtmQzlwCAN2ZDxlNtSsJtcHLp/j2gg6dMyatWjU00sHClFwU4ircnUtxNhqYup0tMqUFIJLpsD+E5ONDnaEuyC0oEt2CVJuogbrZ7jYDnEW161wySGD8s9BpvbR4ybHgss4p55Ykk84hnVoOtvr3/AJig2jWuyQdbxXTKxcy6bjJvrTjCrjvQly1hebV2ynCwLWbN9Ip0d1huC5u934tE9PshyMRc2s2X8Q6KJOg+t8WjCiMptilNMLarGVwSRvIOkWG1mMhBNiDZWruL82PtHaSwbR8hbk3qYhr5Zm4bpwJYkDMkfXtD1Yl0MSFY5aVksSB6x8TTpUvxk4NQ9vTd7R0lYJShLAZJJy6mF55UhWBYKSTbJjuIIsY2gs7rwhCkd3Y4hkXfe/SHk+NJuCRn9axDT00sO4GIndpf+PUxxRLAnKSPKWyye/paJNVhZO9GOy+0fsu0JE37pWEq/Kqxf1fpH6Jj80bWlYbjQgx+guyu0vtFHIm6qQH5ix9xFeJ5Rz88adju0Kju5Uxf4UKV6AmPHV7NmypUuYlZBICyT+MuCocGwjez7433b/aCu7l00u66hTEb0C6gOdhyePMe1dRMkLUlM0nGt1Ajyktu1GTC1oXl10NwqlZT1M2ZUuGAUlWTnxEaPp5XAiGVVlIulQN7MfrKG6eZ9mSmYC5SpwQHClOMz90Z55dYP/yJU1TBCLnIKL3Olvq0Z10P32LUFcDMwlwb2I35cyGh6oSyWa73Nz9WOXGK7tAMFTKIDHEQSNdPnFklTkgDVuPC/KNW6HWC657nNrPx3axCaKdNvLGFO85neS/GLbZ+yxOmETH7qWCpWHjkknXEQA3GGlVKlKMuX/TlpIBWEu2mBFmfPxHdCzddGxjeszlR2ZUA8xfv1vFZMpp0o4pasY3G8aabS08xRlJmETbi6lEu2RJLE8DCWzZ5p5pkzk28RxpDqUlrs5axa2cJCTNnFIraLaiZrAhlDNNwX38rO0Wn2Up8TOM8vR/3is7TUKC86QCkpYnSxGednbKLLYm0hPkgqawOIZAEBveLXhKqZptjrSunmjNYZupNi50uQbbtIx+3qUqS1n3/AKcNBGl7LpUZk1CE3VLULtZrqYvchO7jCNVREhIXm5xetn3Wa3rEJZKzoj8o0P7BUZdPiIupIA5MBv1vpv3xR7VqggW1/WLOpqSEJSPu2+t0ZDtDONx6wi+chn8IlSuYVktkYvNm0rMAHUbnn/DGK2hlqUmWPuueQc353JMbHZexJk0gI8LA41AmyRmBxuz8WjqxI41bZXGeErwgBauJZPU74aOzZ5ALpAUMQ1YcCcv4iXa0uXThKUAKUVeBDgvoSem7WJJqanACVYUqAKWSE2ci2oD68eMTcrLqKT0qJlBOBstyNGheTtQhWGZ4Fe3SLufQzkHEopmhTW8qmBfkDCm0dnpnBSkixs2oP7jKMU6ZrhfRIhJJThPJjv8A4MLbcYCSgWIYjgMRPS3zhLY09SZhlq0CmG5w36/OLzatMJ89M2WUpCgEsR5TxGjF/aKtkUiBKEqJCsnHQa303R9EtKZgMvJ/owtVAy2OIKBISSOeY6xaUclGBZLYtOT3+YjG8sZKnQntS9tdX14x6h8F9olVHMlE3lL9lX+YPrHlc5GYBu1+H1+sbH4N1uGrmyz/AOoh+o+jGcb0OZWi87TqVO2hOAXg7iSCF6oyKmP3SSoB+HGPOqhKptUoTVlZT4gWAKuY1OWUbGtr8VTX3w4i3RCiGvm9i3CMLLllXeE3UotwYF/TIxj1jLIosTWCnBWzlXhYWOdm9CC41hRO2lFR/py0t4h4mu9shp+sNztoSky0CdISsuSlTDEQw8J1wguzwj/qMo5U1xyAyuTxg/wHnsT7Qk4pOLMlJ9Q8W8kgqTY2ck/I8nwxWdps5Ksk4k23WB/iHqdJBTy9bRSPROTdl/KnmXs1a0WXMWok5lk+FPuSekV+3Jv2aiARYhI54i7ueZbpDUqj7zZ6ES1DvJhWkAkXOid4treK6opxPpsFg/myGG5wjN88QfUxCr/Ze6/RHs2glIKVlaRguQrNZYFw4u6i5iu2tXCfPQEl0ywoqU1g4sH1JLWj4aWaXTNRjKAQCCBlmSDqzZbhE9Lsru0gzRgQGJS7EvceoirSuyNuqGNqyUppEko8RSTiOoJOF9MucU3ZQrRKUpgUrORBI439m48Ia2jONXMCbhDKI8QBZIJsDmLARc7K2ekhAwsAAW3vYPzMZpuN0WPZBOGapTWSlai2Qtk/EsG06wvOnY5i9+YOgtv1OfpDtYsIRMTLGoQS6c8RTe9hYnXKFJMtilOqVWuC5ZmIHXnEp6XhhX1AYKfN/wBvrpGV2tKUTfWNfPIZRNwEqIYj7uY9QYQrNmElmDuAzjMhxycROD8XZs0pYVvZ1AU6TfCQq7ZNccd8bTYtQlKil2HjQDlcYSkvqS6v/KMPU0BljvEllAgWIs+pL2yOhyMXGzKtZSQQnFje60uFgAFJvYlgRHS/kjnXxYrWVYVtFSibJQwAexu7A7jGonbUTUSk4VYVd3hLDyEJwhxpk/G2cJ7Q2fJrUhcpRQtAxYtQr7z8M4pU7Cn6pQS7JWiZhxFnCWNnuCzxJ1JV9Fdi77sNmzZjKllSlzElmJcEEOFp1dwbQ9SpYYciXPFwL+3WwhzZWxjToVMWRjW5DqBLAXu91X3WHOFJM15q5jtLQgsQQcRUQmxB0Y+nCDt0kCxayi2mMFXKX5Qo4TuytzvGkXQ4qeYCw43+8kHPg0ZfbzvJUbPMBHIa83f0jWyy9PNF1Hu5amF3LqH6vFVfiTf8jPV8xPcIl4gVJAfDvfIdWhuhlhTIXmwcbjmevCONmUHdykmYMDAO/mP6pA9Y42ZMxTipD4TkWsN5HpGxaMa9jNdKwqwiwN2zOWZ4s0WnYWr7vacg5BRwtzt+sLT5YTcXxD0Ds3AWJhXY8wIqqY6iaPTEDCrJDS2Jott0hTPrEvdClq5hwWHEgkdIzUothbc5IAYW15W9I2vbXZpFdPQ7CagLBz5+4jHrkMpOYIHENxPzg90C1JkMmWVKxrU5fM3J0veOUYcamNvE2Woh2poqR3ExRyJZTA5OwYAfpESE0Sc1FXEnL9C8apGOJD24uiQSMJwoPVg5b6yidBycjL9Mgd/7wt2yq0rlSinLElrvYZAHc0TBLqRwyv78WjYdCzxk8msXJky5gR/TMxSSrIYhoH+8UqI3ZQ1OkS5iZi5JCZinCWJDB3SFJfMED0hzZABplJmAYCoviPhUeAORZh0EVVR2UBLyprJyCVEvyxJIJ6vCN6UUc+z6KOYFpJKVJCcJF/E6cKjzIb3ivqdnzF4O+mJKU+a6hi1AFrWKhyI3Qyvs/N1mWzHiUw6a5RHVSpchOOasE6avy4t6QKX5Bw/B92HQd7NShKMRTLKMRWQkOFEsAnxNiz5Rr6fYqpYRiH3UBsRABQHDtYlvcRkeyO0iJxXdIV5Qr8PB7R6NtYFSUsQAAQWADuAzAWSyvbnGzbRkIpmZ2iolKhhHjmY/NkCsrby53yhH7QQrGEjF3veebcFADK/mh6vXfl9PFWpd453I6fFEKJDIUllE92UJJW+Ybd6xLMV4sRBJCkrbFZwABZvp4Eq1JjkgYfrpCuTDxRWy5fhUgpzUlRL/AISf7b+aK+mr+7nKJlkp7zv2CnZ3AHl6vF4mXcHmP0/aKSdXdzUpIu6S/Qizbrxfik26IcsElY3STEkEoITiSoK8V1eIFNmbTPXdD0vaE9ODynAoqF94ALlv7RfdE8lNNOAStHdLGYJw7/K+dzl6aR3M2LJRktRDMQFFusM5L2hVF+mVcufMmKRjvh7x8KvMV/dHhsA3yhyql4EoliWAcAS2jjEdwYDGfQR8FaiV4JYCl7gxzP3jpllxhkSFIBXMIMxacm8ifwvvJzPCMc6RqhpnO08oo7neCkb8hc/MxrqRWCWWzVILX/u92A1jHdpS6pRv4ltGprqgy6cFKSfCUM2YJTnytDx1CPJGdlpVPOKYSsuRhZgOb+sPzJpQGADJGTvn893WIZXfEasSVMlLB7PdWuQ4R0qkwpdTmzgFTvrkPWNtIKsttnJSqWVliARbjkkcsn6wkhvtMr8w+f7w12fk4kbxhc8LfpEexEGftCQnfMS45F/0hO5jt1A9R+JFPhNNUD7q+7Wf7VXBLMbEe8edbRZKr3PiKn37lcHj2ftVsv7RSTpWpS6fzC49xHiE9KiAq7qGWQcWP782h+RVKyfDK40VM6lSVEqZT3L/AFlBS0eJQwIxKNkgC5sXfcAL9IkntoAdLqO4O4DMHPtE2ytpql4mRLSkpwKKU+MAnNzncXtDehWtE+08hSZKAUthYEi45gjThD1MxwG+WnIi3WEdp1DU6adKzMUos5dr5kud0OUCcKUBshY55Bh9cYImy7GdpSz9hlXGAzCVAZjxADn4g7borRTqQtCQspKg4a432f1i72gn/wDWywEjxTjf/uBf0iPtIyZUuYc5YSsjk4VbiCQ3CFtexqbeFbVyZiSxnlil3ZrE6ekVnaCiwKSku+HGFG+Kz8iWEWvaFSZtKmaPCqWAchmkvpoRlCHaGoEylA+8kjCd4P8AkiMTXpBJOtYxsuQUJkqNsYBte3XmI9KpJpVLa+FLh9SpibPmALk5CPN6JQ7mWQAQlmLkkpy6axttmVqe6IN1JLAcP1u3oIXl6H4eyvrQ5MJFN4sau5O5/wDMKTEXZo5TrYqUlwnef89I4n7n+v8AETTUB3HL94XIdXD69IBSGfMwjlfWM5LrP9ySUpV4WZQcHUj0i32tOCQTw+v0jMbPSVzn/MrmI6OFezm5pejdU2zqeagqSFoId0JViALBilwQxfSOafs+jBjCllLE3SDqzPbXhpCNXWd1JnoYgLS6Tv8AoiLnY6sOz1kDGvE5BJLDCGA1APDfDStbZkaeUQjuKeyQCWzzPRsoXlzVzVlS/ClLFKNTz4BiYkr6TArALYc+OpHoWhVR0vbF1tbpGJJ6O3WFRtaZ3k+WwcBWJuFy/PKNZUT8EpRAxzUpSEJUzMo+Ikaq+QEZCm8dVJBs5IPAP8so01fT95LUEqCTidb/AIRkOnhtwiqRFvSn2htGayUlQxLO7INc5mJfsaglJMxRJGthkMoTlU7OtwpQ4uWdmHHO0XxXJmSu8Um4YgpURpqxsxB5vGOoqwVydHezSZaVJT5Skgk6DDcjj+8Xnwh2R3taueR4ZSS35lWHs8Y+om+BkjClThN82LE72tnHt/w52D9lokOGXM8auAPlHpfmTBxq3YcrqNGpjx3tHSfZauehvCSJyDnmXIA1GY6R7FGE+Kux8cmXUAOZSgF8UKLF20CiL6OYpyK0R4pVI84qNlSamUVo/pTUlrBklsiU6OL21hObs+VJCTOmrB3osOgbxZ6xJtCvMpQTKlJlqIDlyoFOjB733bjC3+qTd6C2+3o7xGpejpbj7Fe0NMmSZRSsqOIFiAHxbmD66xYyphCk3vhU/U+4ikXMK5omTl4lDypGQOvOLCnqypRIZsJA3Hj0yfX0ikU60k2rw0la3+nUpyaZfj/WzJ4CK74jVWFGAapwk875bw5iTaMwihlMckhQtl439QS8UnbyoKjL3qUjLl+/yiGt/wCnQ8i/6OtpygmmWMjgAD3zSxPOKCViXJIazMObfzF1tmYe6mPw+UdbKpcMhIa7A+p16RdI52z7QSgJSE3ZIAJHEP1OekWGzp5SQCX5sfR9Ihljja37ftHFVTkBwwIzKtOKWjJKzYSo0XeOsPuvbL9H5R8moz9YZScEiWFJCZqw6xqAWYqfIkXbimKqrqTc5ZRySidqlhHPXeE+/F9xs0QzazU3hapWVyz3amUIxRFcis29tF3AzNo62JRMCbuUi4On0C7QpsxAMzAvM3fMmxcPGjpiHdrBg3rHZGPisOOUvJ6FbI7xIlpAcZl9C0XFHOwoqZdvFJJDb0g67+sVctbH6439WMG2ZQwow2fwqDs5e/7vwgkrw2Lp2aXbMhK1oWkPjCVHqPn4YplygClrkv8AK/KHZO0gpEiWPORhzD66QlUquwOQJf2N90cupnXjRnKIYKwE/dSpTPwPpdovZVYBKUmYWCyymDl3fIXyf2ihSf8AcqwhyAGd7vvbSNJV90KfHMlAHExABYkAeIHcXFnteOm8OatKSXMwYRLJIFgSliOPHKHZsxSk4cKUpJdRAHUkDMwsFSyPDLIJ4KYHThH2crBLCfvGxHr6wr1aasL/ALA9njWViAR/SleJT7gXCTxUbese+gRl/h32Z+x0iQoNMmMte8bk9B7kxqY6IKkcs5WwiGrpkzEKQsOlYKSOBDGJoIYQ8H2hsxMidMpqhOII8r+G12WFC4dJFsnEUxnUqBZCVFsrr9eMeu/Ejsr9old8hAVMlpIIbzo1FruLkNfOPIxJkFvCtPALy5akceMc0l4umdcZeStCVTXKUgpQhKAbXtbLIb4k2dIGB0nIEE8gx9MogqRLGKXLS6y4B8xD5MTYZZw7RoZKQoN4SGsztYfKGj1hkk70Z29OP2OWk2wpQOjg/rFJttWOfJTqkk+ifD84s+01UTKkJ0UJfsBp0ivnS/8AcYv7Q3I/4EJBXo/I/Q3UUuMMdWf5sN+UMSbBgdOTN9e8RFZcAaDPTL6ETYcgOJtbL6MXIEtNIcpOQBudwz/f6MNSQCTUzbS0lpaDmtQ3D8CT5jvGGF5UrGSArBLDd4svZ9ANVFiw1ir27tNVUsS5IaVKGBAawAz66k6kxJ66KrFYVO3ps+apQJLHEfrdD9fXpWnECMm4iFv9JKKNeHMCWpR1cl79APWK6RMxSvCfGqykcdCnjCuCYy5GuxesrABnEWz6spOI657mew4Wh2g2aAv+rckFgMkqNg5hegU3eSvvAk8wNON/YQ8YpYTlJvTnatKbTpWaS5A0a7292iyo6kLluGuxV/buHtnxiKU6PGGbVGbjhxb0eOVUN+8kf95eT8hor5xifjjNry1DofIXFnJzuBk2WY94dp0gquRbI8SwLb8/aKikqcSDd1BhkxfO452iwUWSCN/qze73inZMKCoEuplEhinw+7P7x3NP+4CbuErf5X4XJ6RCZIcMHXhfFxLEDj/MFMvvKorGWDXkSQd2RiU42y8J4VklBNWvQAJfqCI1O0ij7L/UYJWsiwI3Ae4MZ7ZwHfTVHMsOgD/MxbbX8UmWglgC5e48xPvGP+KBdsTnoSgOFKuxubRpfhn2bNZV9/MT/RlHFfU5pT/8jyG+M9S0cyvqESZablgWyAFnPDUx+gez+w0UkhEmXkkXP4laqPMw3HG9YnLKlSLGCCCOg5QggggAI8j+InY80yzUSUvJWXWlv+NXDclT20BtqI9ciOfIStJSoBSVBiDcEagwso2hoy8XZ+bKGUFTVrIZOEAFiwNx+/pDqLYWOX7bt8aLtp2FXRKM6QCunOY1RwPDcr140QlOO8AKkHPD4mOgIZwxDZdYim4umdSqStFb2iDqkjcEBuQ4co+S5flW/iACf4MQ1s9JmhRUPDkH6dLR3LrUvnn+G5jY4hZayfE4Hp6fXtDVLJxgqKwiWHde9swjQnibCF5yAgY5jBP4NVHQHhlYbor59QqouogITYSwGHXfyaDyvoKUdYxXbQM8JlSU4JKfMoZqOpBN1KIti0DRwhIlAJSAE5an6Nokliwawv0+g8cTL+h+vSGSpCuVl9sqrSe9lrsVosLMSCCn0AItFavYSVTAXwAF3FjbdxjulokLQFLLH8b3HB9I4r65UpkKdR0JsW0xcYlKL7RWMlVMjr1JQlgN+dzzJjO7PBVPKwxAs2+JdsTF4gknAlQcHPpziyoqVKAG0YkXO7Leb56vGwi1rEnJPEMIGEYhmLPom7n1HyjgytfKd/AZg7xlApgQnRw/E3e3P5xIscNwbh+/87orROyCoQleEn+nN/GDY7mP7xPPpJ0vCbTQA4KfMBmXGRaJJMrEU2Bs7G9iTcjRhccxD89EunQtRdAzABJDPfPN2bmIm010UTUuyrk1aCpsWEO4dwffjFjIwKJHhc2s1zhLcxlFQutVNIUmX4b+ZvSGAtZUlpaHLZWz6Wgt10MkrwVppoClE3JUbAXDcBvz6wztaoSUpCXK1Wa5O52zxE5b3iLaM9UtZCgUk5j6+rx6L8K+whJFbUJvnKSRl/f+0ZG5YEmoKzSfDfsSKGRjWP68wArJ+6NEj9f4jZQQR0JUcjd6EEEEaYEEEEABBBBABytAIIIBBsQcjzjzHtb8OVySqooXAzVKGY34B94cMxo+Q9QghZRUuxoycXaPzrO2opR8SMRFjiAseL5QvL2upJZMtFiTmBpy4x7D2t+HcuqJmySJM/8AEPKv8wGR4jq8eVbZ2YuQruquSpKntMtfilY8wbS8QcPHs6o8nl0Jf6itRJXLThNzr1HKK3alAZZKkeGxWByu3UXizp6NYIKVgpZiWLgcRraItuSFTTZOFIThAu5thu+8D3jFSeGu2tOEzvAlQ+8H5Pl+vrE8insHIFtSzDTnC0uVMNgnTf8AKHKOiOa1AjQXOmujjPKKWiaiyanUpAJHmvgfy89zjMDUiGjTuhJmnGQfMq5PPo0cCcHViZiE87ENyyzjrvMSEgOBiLbwN3s7xJyZeMEkUu1tn4rHXI8OHziqo61Uo93MtoDk3DhGpqmJv+EfIZQlO2emZYsTv1gU6FlC+iEJ1fczX+rR9C7HeC5PTfrrnvhVWy5suyVOnK9+kcibNSXKObfXGKqSIuLRYUks+Ye2mY68o62rTTp2HE3gwgNrhFg3pvhOlrSCGSoFw4Y3vysfnffFrKJwkrsACyXuX46B9ISbRSCtHEqQRLU/hJDA2Ppw5awlLr8CCdVMwHDM9biJZ8+ZULCJaStRYBKR7NHovY/4RBJTNrfErMSgbf8AcjP8otzjIqUmbKUYKip7A9hF1kwVVSD3TukH77bv7d56DfHsiEAAABgLADSCWgAAAAAWAFgBwjqOiKSRySk5PQggghhQggggAIIIIACCCCAAggggAIXrqCXOQUTUJWg5hQcQxBAB5pt74Q5ropmA/wD8ll08kqzT1eMVtBE+mIRVSlS2LYiHB5K8p6R+gI4mSgoEKAIOYIcekSlxJ9Fo80o9n587wE21y4REJjAvvH8txj2Da3w2o510I7heipXhD8UeU+kYfaPwxrpb4DLnp3pPdq/8VW/90ScJIuuWMjKG4u+7nu9okM5hxHy/cRNWbHqpf/JTTUtvQo+6XEV8yrSHcEHiGMIUVDXeW0yb/EfEm4+ucKSprl2Uq2iSR7C8NU2y6qbaXTTlP/Yoe5AEY9NtIk7+4SGYkE2fn10gmVaHBt6xbUHw02hN8yEygfxqD+geNLs34LIsaieVN91AYcbn9o1cUmI+aKPO1bXALJAJO4egbUtF/sL4d1lYQqYDIlEuSrzEcE56cI9a2P2QpaX/AIpKQfxEYlepi4i0eFLsjPnb6KPs12Op6JLSkus+ZarqP/1HAReQQRc527CCCCAwIIIIACCCCAAggggAIIIIACCCCAAggggAIIIIACCCCAAjNbb/AOXpBBCTHh2W2y/KIfggjYmSCCCCGFCCCCAAggggAIIIIACCCCAAggggA//Z"/>
          <p:cNvSpPr>
            <a:spLocks noChangeAspect="1" noChangeArrowheads="1"/>
          </p:cNvSpPr>
          <p:nvPr/>
        </p:nvSpPr>
        <p:spPr bwMode="auto">
          <a:xfrm>
            <a:off x="0" y="-1042988"/>
            <a:ext cx="2133600" cy="2143126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</p:spTree>
  </p:cSld>
  <p:clrMapOvr>
    <a:masterClrMapping/>
  </p:clrMapOvr>
  <p:transition>
    <p:dissolve/>
    <p:sndAc>
      <p:stSnd>
        <p:snd r:embed="rId2" name="wind.wav" builtIn="1"/>
      </p:stSnd>
    </p:sndAc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Dikdörtgen"/>
          <p:cNvSpPr/>
          <p:nvPr/>
        </p:nvSpPr>
        <p:spPr>
          <a:xfrm>
            <a:off x="827584" y="1412776"/>
            <a:ext cx="7632848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r-TR" sz="6000" dirty="0" smtClean="0">
                <a:latin typeface="Gabriola" pitchFamily="82" charset="0"/>
              </a:rPr>
              <a:t>Şimdi de  madeni </a:t>
            </a:r>
          </a:p>
          <a:p>
            <a:pPr algn="ctr"/>
            <a:r>
              <a:rPr lang="tr-TR" sz="6000" dirty="0" smtClean="0">
                <a:latin typeface="Gabriola" pitchFamily="82" charset="0"/>
              </a:rPr>
              <a:t>paralarımızı</a:t>
            </a:r>
          </a:p>
          <a:p>
            <a:pPr algn="ctr"/>
            <a:r>
              <a:rPr lang="tr-TR" sz="6000" dirty="0" smtClean="0">
                <a:latin typeface="Gabriola" pitchFamily="82" charset="0"/>
              </a:rPr>
              <a:t>yakından tanıyalım:</a:t>
            </a:r>
            <a:endParaRPr lang="tr-TR" sz="6000" dirty="0">
              <a:latin typeface="Gabriola" pitchFamily="82" charset="0"/>
            </a:endParaRPr>
          </a:p>
        </p:txBody>
      </p:sp>
    </p:spTree>
  </p:cSld>
  <p:clrMapOvr>
    <a:masterClrMapping/>
  </p:clrMapOvr>
  <p:transition>
    <p:dissolve/>
    <p:sndAc>
      <p:stSnd>
        <p:snd r:embed="rId2" name="wind.wav" builtIn="1"/>
      </p:stSnd>
    </p:sndAc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Resim" descr="1 KURUŞ ARKA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403648" y="1412776"/>
            <a:ext cx="3009934" cy="302433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2 Resim" descr="1 KURUŞ ÖN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004047" y="1412776"/>
            <a:ext cx="3053277" cy="302433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dissolve/>
    <p:sndAc>
      <p:stSnd>
        <p:snd r:embed="rId2" name="wind.wav" builtIn="1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4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Resim" descr="5 KURUŞ ARKA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259632" y="1628800"/>
            <a:ext cx="3096344" cy="305211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2 Resim" descr="5 KURUŞ ÖN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004048" y="1628800"/>
            <a:ext cx="3024336" cy="3053841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dissolve/>
    <p:sndAc>
      <p:stSnd>
        <p:snd r:embed="rId2" name="wind.wav" builtIn="1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4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Resim" descr="10 KURUŞ ARKA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115616" y="1412776"/>
            <a:ext cx="3189474" cy="316835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2 Resim" descr="10 KURUŞ ÖN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886494" y="1428736"/>
            <a:ext cx="3168352" cy="308038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dissolve/>
    <p:sndAc>
      <p:stSnd>
        <p:snd r:embed="rId2" name="wind.wav" builtIn="1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4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Resim" descr="25 KURUŞ ARKA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043608" y="1484784"/>
            <a:ext cx="3312368" cy="331236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2 Resim" descr="25 KURUŞ ÖN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788024" y="1484784"/>
            <a:ext cx="3284297" cy="331236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dissolve/>
    <p:sndAc>
      <p:stSnd>
        <p:snd r:embed="rId2" name="wind.wav" builtIn="1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4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Resim" descr="50 KURUŞ ARKA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99592" y="1484784"/>
            <a:ext cx="3528391" cy="355816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2 Resim" descr="50 KURUŞ ÖN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788025" y="1489062"/>
            <a:ext cx="3570190" cy="3524113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dissolve/>
    <p:sndAc>
      <p:stSnd>
        <p:snd r:embed="rId2" name="wind.wav" builtIn="1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4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Resim" descr="1 LİRA ARKA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27584" y="1196752"/>
            <a:ext cx="3456384" cy="3541517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2 Resim" descr="1 LİRA ÖN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788024" y="1196751"/>
            <a:ext cx="3600400" cy="3565445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dissolve/>
    <p:sndAc>
      <p:stSnd>
        <p:snd r:embed="rId2" name="wind.wav" builtIn="1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4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Resim" descr="1 KURUŞ ARKA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11560" y="620688"/>
            <a:ext cx="955548" cy="960120"/>
          </a:xfrm>
          <a:prstGeom prst="rect">
            <a:avLst/>
          </a:prstGeom>
        </p:spPr>
      </p:pic>
      <p:pic>
        <p:nvPicPr>
          <p:cNvPr id="3" name="2 Resim" descr="1 KURUŞ ARKA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691680" y="620688"/>
            <a:ext cx="955548" cy="960120"/>
          </a:xfrm>
          <a:prstGeom prst="rect">
            <a:avLst/>
          </a:prstGeom>
        </p:spPr>
      </p:pic>
      <p:pic>
        <p:nvPicPr>
          <p:cNvPr id="4" name="3 Resim" descr="1 KURUŞ ARKA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843808" y="620688"/>
            <a:ext cx="955548" cy="960120"/>
          </a:xfrm>
          <a:prstGeom prst="rect">
            <a:avLst/>
          </a:prstGeom>
        </p:spPr>
      </p:pic>
      <p:pic>
        <p:nvPicPr>
          <p:cNvPr id="5" name="4 Resim" descr="1 KURUŞ ARKA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995936" y="620688"/>
            <a:ext cx="955548" cy="960120"/>
          </a:xfrm>
          <a:prstGeom prst="rect">
            <a:avLst/>
          </a:prstGeom>
        </p:spPr>
      </p:pic>
      <p:pic>
        <p:nvPicPr>
          <p:cNvPr id="6" name="5 Resim" descr="1 KURUŞ ARKA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076056" y="620688"/>
            <a:ext cx="955548" cy="960120"/>
          </a:xfrm>
          <a:prstGeom prst="rect">
            <a:avLst/>
          </a:prstGeom>
        </p:spPr>
      </p:pic>
      <p:sp>
        <p:nvSpPr>
          <p:cNvPr id="7" name="6 Metin kutusu"/>
          <p:cNvSpPr txBox="1"/>
          <p:nvPr/>
        </p:nvSpPr>
        <p:spPr>
          <a:xfrm>
            <a:off x="6228184" y="620688"/>
            <a:ext cx="43204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5400" b="1" dirty="0" smtClean="0">
                <a:solidFill>
                  <a:srgbClr val="FFC000"/>
                </a:solidFill>
              </a:rPr>
              <a:t>=</a:t>
            </a:r>
            <a:endParaRPr lang="tr-TR" sz="5400" b="1" dirty="0">
              <a:solidFill>
                <a:srgbClr val="FFC000"/>
              </a:solidFill>
            </a:endParaRPr>
          </a:p>
        </p:txBody>
      </p:sp>
      <p:pic>
        <p:nvPicPr>
          <p:cNvPr id="8" name="7 Resim" descr="5 KURUŞ ARKA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948264" y="476672"/>
            <a:ext cx="1241877" cy="1224136"/>
          </a:xfrm>
          <a:prstGeom prst="rect">
            <a:avLst/>
          </a:prstGeom>
        </p:spPr>
      </p:pic>
      <p:pic>
        <p:nvPicPr>
          <p:cNvPr id="9" name="8 Resim" descr="5 KURUŞ ARKA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275856" y="2420888"/>
            <a:ext cx="1241877" cy="1224136"/>
          </a:xfrm>
          <a:prstGeom prst="rect">
            <a:avLst/>
          </a:prstGeom>
        </p:spPr>
      </p:pic>
      <p:pic>
        <p:nvPicPr>
          <p:cNvPr id="10" name="9 Resim" descr="5 KURUŞ ARKA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788024" y="2420888"/>
            <a:ext cx="1241877" cy="1224136"/>
          </a:xfrm>
          <a:prstGeom prst="rect">
            <a:avLst/>
          </a:prstGeom>
        </p:spPr>
      </p:pic>
      <p:sp>
        <p:nvSpPr>
          <p:cNvPr id="11" name="10 Metin kutusu"/>
          <p:cNvSpPr txBox="1"/>
          <p:nvPr/>
        </p:nvSpPr>
        <p:spPr>
          <a:xfrm>
            <a:off x="6228184" y="2492896"/>
            <a:ext cx="43204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5400" b="1" dirty="0" smtClean="0">
                <a:solidFill>
                  <a:srgbClr val="FFC000"/>
                </a:solidFill>
              </a:rPr>
              <a:t>=</a:t>
            </a:r>
            <a:endParaRPr lang="tr-TR" sz="5400" b="1" dirty="0">
              <a:solidFill>
                <a:srgbClr val="FFC000"/>
              </a:solidFill>
            </a:endParaRPr>
          </a:p>
        </p:txBody>
      </p:sp>
      <p:pic>
        <p:nvPicPr>
          <p:cNvPr id="12" name="11 Resim" descr="10 KURUŞ ARKA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948264" y="2348880"/>
            <a:ext cx="1449761" cy="1440160"/>
          </a:xfrm>
          <a:prstGeom prst="rect">
            <a:avLst/>
          </a:prstGeom>
        </p:spPr>
      </p:pic>
      <p:pic>
        <p:nvPicPr>
          <p:cNvPr id="13" name="12 Resim" descr="10 KURUŞ ARKA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403648" y="4437112"/>
            <a:ext cx="1449761" cy="1440160"/>
          </a:xfrm>
          <a:prstGeom prst="rect">
            <a:avLst/>
          </a:prstGeom>
        </p:spPr>
      </p:pic>
      <p:pic>
        <p:nvPicPr>
          <p:cNvPr id="14" name="13 Resim" descr="10 KURUŞ ARKA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203848" y="4365104"/>
            <a:ext cx="1449761" cy="1440160"/>
          </a:xfrm>
          <a:prstGeom prst="rect">
            <a:avLst/>
          </a:prstGeom>
        </p:spPr>
      </p:pic>
      <p:pic>
        <p:nvPicPr>
          <p:cNvPr id="15" name="14 Resim" descr="5 KURUŞ ARKA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932040" y="4437112"/>
            <a:ext cx="1241877" cy="1224136"/>
          </a:xfrm>
          <a:prstGeom prst="rect">
            <a:avLst/>
          </a:prstGeom>
        </p:spPr>
      </p:pic>
      <p:sp>
        <p:nvSpPr>
          <p:cNvPr id="16" name="15 Metin kutusu"/>
          <p:cNvSpPr txBox="1"/>
          <p:nvPr/>
        </p:nvSpPr>
        <p:spPr>
          <a:xfrm>
            <a:off x="6300192" y="4581128"/>
            <a:ext cx="43204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5400" b="1" dirty="0" smtClean="0">
                <a:solidFill>
                  <a:srgbClr val="FFC000"/>
                </a:solidFill>
              </a:rPr>
              <a:t>=</a:t>
            </a:r>
            <a:endParaRPr lang="tr-TR" sz="5400" b="1" dirty="0">
              <a:solidFill>
                <a:srgbClr val="FFC000"/>
              </a:solidFill>
            </a:endParaRPr>
          </a:p>
        </p:txBody>
      </p:sp>
      <p:pic>
        <p:nvPicPr>
          <p:cNvPr id="17" name="16 Resim" descr="25 KURUŞ ARKA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7020272" y="4293096"/>
            <a:ext cx="1656184" cy="1656184"/>
          </a:xfrm>
          <a:prstGeom prst="rect">
            <a:avLst/>
          </a:prstGeom>
        </p:spPr>
      </p:pic>
    </p:spTree>
  </p:cSld>
  <p:clrMapOvr>
    <a:masterClrMapping/>
  </p:clrMapOvr>
  <p:transition>
    <p:dissolve/>
    <p:sndAc>
      <p:stSnd>
        <p:snd r:embed="rId2" name="wind.wav" builtIn="1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4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4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 tmFilter="0,0; .5, 1; 1, 1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8" presetClass="entr" presetSubtype="0" ac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3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4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4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1000" tmFilter="0,0; .5, 1; 1, 1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60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4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63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4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66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1000" tmFilter="0,0; .5, 1; 1, 1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8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1" grpId="0"/>
      <p:bldP spid="16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Resim" descr="25 KURUŞ ARKA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99592" y="620688"/>
            <a:ext cx="1512168" cy="1512168"/>
          </a:xfrm>
          <a:prstGeom prst="rect">
            <a:avLst/>
          </a:prstGeom>
        </p:spPr>
      </p:pic>
      <p:pic>
        <p:nvPicPr>
          <p:cNvPr id="3" name="2 Resim" descr="25 KURUŞ ARKA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699792" y="548680"/>
            <a:ext cx="1512168" cy="1512168"/>
          </a:xfrm>
          <a:prstGeom prst="rect">
            <a:avLst/>
          </a:prstGeom>
        </p:spPr>
      </p:pic>
      <p:sp>
        <p:nvSpPr>
          <p:cNvPr id="4" name="3 Metin kutusu"/>
          <p:cNvSpPr txBox="1"/>
          <p:nvPr/>
        </p:nvSpPr>
        <p:spPr>
          <a:xfrm>
            <a:off x="4572000" y="908720"/>
            <a:ext cx="43204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5400" b="1" dirty="0" smtClean="0">
                <a:solidFill>
                  <a:srgbClr val="FFC000"/>
                </a:solidFill>
              </a:rPr>
              <a:t>=</a:t>
            </a:r>
            <a:endParaRPr lang="tr-TR" sz="5400" b="1" dirty="0">
              <a:solidFill>
                <a:srgbClr val="FFC000"/>
              </a:solidFill>
            </a:endParaRPr>
          </a:p>
        </p:txBody>
      </p:sp>
      <p:pic>
        <p:nvPicPr>
          <p:cNvPr id="5" name="4 Resim" descr="50 KURUŞ ARKA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364088" y="332656"/>
            <a:ext cx="2016224" cy="2033239"/>
          </a:xfrm>
          <a:prstGeom prst="rect">
            <a:avLst/>
          </a:prstGeom>
        </p:spPr>
      </p:pic>
      <p:pic>
        <p:nvPicPr>
          <p:cNvPr id="6" name="5 Resim" descr="50 KURUŞ ARKA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11560" y="3645024"/>
            <a:ext cx="2016224" cy="2033239"/>
          </a:xfrm>
          <a:prstGeom prst="rect">
            <a:avLst/>
          </a:prstGeom>
        </p:spPr>
      </p:pic>
      <p:pic>
        <p:nvPicPr>
          <p:cNvPr id="7" name="6 Resim" descr="50 KURUŞ ARKA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987824" y="3645024"/>
            <a:ext cx="2016224" cy="2033239"/>
          </a:xfrm>
          <a:prstGeom prst="rect">
            <a:avLst/>
          </a:prstGeom>
        </p:spPr>
      </p:pic>
      <p:sp>
        <p:nvSpPr>
          <p:cNvPr id="8" name="7 Metin kutusu"/>
          <p:cNvSpPr txBox="1"/>
          <p:nvPr/>
        </p:nvSpPr>
        <p:spPr>
          <a:xfrm>
            <a:off x="5292080" y="4293096"/>
            <a:ext cx="43204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5400" b="1" dirty="0" smtClean="0">
                <a:solidFill>
                  <a:srgbClr val="FFC000"/>
                </a:solidFill>
              </a:rPr>
              <a:t>=</a:t>
            </a:r>
            <a:endParaRPr lang="tr-TR" sz="5400" b="1" dirty="0">
              <a:solidFill>
                <a:srgbClr val="FFC000"/>
              </a:solidFill>
            </a:endParaRPr>
          </a:p>
        </p:txBody>
      </p:sp>
      <p:pic>
        <p:nvPicPr>
          <p:cNvPr id="9" name="8 Resim" descr="1 LİRA ARKA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012160" y="3284984"/>
            <a:ext cx="2529973" cy="2592288"/>
          </a:xfrm>
          <a:prstGeom prst="rect">
            <a:avLst/>
          </a:prstGeom>
        </p:spPr>
      </p:pic>
    </p:spTree>
  </p:cSld>
  <p:clrMapOvr>
    <a:masterClrMapping/>
  </p:clrMapOvr>
  <p:transition>
    <p:dissolve/>
    <p:sndAc>
      <p:stSnd>
        <p:snd r:embed="rId2" name="wind.wav" builtIn="1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 tmFilter="0,0; .5, 1; 1, 1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4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3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 tmFilter="0,0; .5, 1; 1, 1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4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8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etin kutusu"/>
          <p:cNvSpPr txBox="1"/>
          <p:nvPr/>
        </p:nvSpPr>
        <p:spPr>
          <a:xfrm>
            <a:off x="467544" y="2204864"/>
            <a:ext cx="8352928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ctr"/>
            <a:r>
              <a:rPr lang="tr-TR" sz="4400" dirty="0" smtClean="0">
                <a:latin typeface="Arial" pitchFamily="34" charset="0"/>
                <a:cs typeface="Arial" pitchFamily="34" charset="0"/>
              </a:rPr>
              <a:t>1  Türk  Lirası  =  100  Kuruş’ tur.</a:t>
            </a:r>
          </a:p>
          <a:p>
            <a:pPr marL="342900" indent="-342900" algn="ctr"/>
            <a:endParaRPr lang="tr-TR" sz="4400" dirty="0" smtClean="0">
              <a:solidFill>
                <a:srgbClr val="FFC000"/>
              </a:solidFill>
              <a:latin typeface="Arial" pitchFamily="34" charset="0"/>
              <a:cs typeface="Arial" pitchFamily="34" charset="0"/>
            </a:endParaRPr>
          </a:p>
          <a:p>
            <a:pPr marL="342900" indent="-342900" algn="ctr"/>
            <a:r>
              <a:rPr lang="tr-TR" sz="4400" dirty="0" smtClean="0">
                <a:solidFill>
                  <a:srgbClr val="FFC000"/>
                </a:solidFill>
                <a:latin typeface="Arial" pitchFamily="34" charset="0"/>
                <a:cs typeface="Arial" pitchFamily="34" charset="0"/>
              </a:rPr>
              <a:t>1  TL  = 100  Kuruş</a:t>
            </a:r>
            <a:endParaRPr lang="tr-TR" sz="4400" dirty="0">
              <a:solidFill>
                <a:srgbClr val="FFC000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>
    <p:dissolve/>
    <p:sndAc>
      <p:stSnd>
        <p:snd r:embed="rId2" name="wind.wav" builtIn="1"/>
      </p:stSnd>
    </p:sndAc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Resim" descr="kagit_banknot_para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160734"/>
            <a:ext cx="9144000" cy="6536531"/>
          </a:xfrm>
          <a:prstGeom prst="rect">
            <a:avLst/>
          </a:prstGeom>
        </p:spPr>
      </p:pic>
    </p:spTree>
  </p:cSld>
  <p:clrMapOvr>
    <a:masterClrMapping/>
  </p:clrMapOvr>
  <p:transition>
    <p:dissolve/>
    <p:sndAc>
      <p:stSnd>
        <p:snd r:embed="rId2" name="wind.wav" builtIn="1"/>
      </p:stSnd>
    </p:sndAc>
  </p:transition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Resim" descr="1 LİRA ARKA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11560" y="476672"/>
            <a:ext cx="1728191" cy="1770757"/>
          </a:xfrm>
          <a:prstGeom prst="rect">
            <a:avLst/>
          </a:prstGeom>
        </p:spPr>
      </p:pic>
      <p:pic>
        <p:nvPicPr>
          <p:cNvPr id="3" name="2 Resim" descr="1 LİRA ARKA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11560" y="2420888"/>
            <a:ext cx="1728191" cy="1770757"/>
          </a:xfrm>
          <a:prstGeom prst="rect">
            <a:avLst/>
          </a:prstGeom>
        </p:spPr>
      </p:pic>
      <p:pic>
        <p:nvPicPr>
          <p:cNvPr id="4" name="3 Resim" descr="1 LİRA ARKA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11560" y="4365104"/>
            <a:ext cx="1728191" cy="1770757"/>
          </a:xfrm>
          <a:prstGeom prst="rect">
            <a:avLst/>
          </a:prstGeom>
        </p:spPr>
      </p:pic>
      <p:sp>
        <p:nvSpPr>
          <p:cNvPr id="5" name="4 Metin kutusu"/>
          <p:cNvSpPr txBox="1"/>
          <p:nvPr/>
        </p:nvSpPr>
        <p:spPr>
          <a:xfrm>
            <a:off x="2627784" y="836712"/>
            <a:ext cx="43204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5400" b="1" dirty="0" smtClean="0">
                <a:solidFill>
                  <a:srgbClr val="FFC000"/>
                </a:solidFill>
              </a:rPr>
              <a:t>=</a:t>
            </a:r>
            <a:endParaRPr lang="tr-TR" sz="5400" b="1" dirty="0">
              <a:solidFill>
                <a:srgbClr val="FFC000"/>
              </a:solidFill>
            </a:endParaRPr>
          </a:p>
        </p:txBody>
      </p:sp>
      <p:sp>
        <p:nvSpPr>
          <p:cNvPr id="6" name="5 Metin kutusu"/>
          <p:cNvSpPr txBox="1"/>
          <p:nvPr/>
        </p:nvSpPr>
        <p:spPr>
          <a:xfrm>
            <a:off x="2627784" y="2852936"/>
            <a:ext cx="43204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5400" b="1" dirty="0" smtClean="0">
                <a:solidFill>
                  <a:srgbClr val="FFC000"/>
                </a:solidFill>
              </a:rPr>
              <a:t>=</a:t>
            </a:r>
            <a:endParaRPr lang="tr-TR" sz="5400" b="1" dirty="0">
              <a:solidFill>
                <a:srgbClr val="FFC000"/>
              </a:solidFill>
            </a:endParaRPr>
          </a:p>
        </p:txBody>
      </p:sp>
      <p:sp>
        <p:nvSpPr>
          <p:cNvPr id="7" name="6 Metin kutusu"/>
          <p:cNvSpPr txBox="1"/>
          <p:nvPr/>
        </p:nvSpPr>
        <p:spPr>
          <a:xfrm>
            <a:off x="2627784" y="4869160"/>
            <a:ext cx="43204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5400" b="1" dirty="0" smtClean="0">
                <a:solidFill>
                  <a:srgbClr val="FFC000"/>
                </a:solidFill>
              </a:rPr>
              <a:t>=</a:t>
            </a:r>
            <a:endParaRPr lang="tr-TR" sz="5400" b="1" dirty="0">
              <a:solidFill>
                <a:srgbClr val="FFC000"/>
              </a:solidFill>
            </a:endParaRPr>
          </a:p>
        </p:txBody>
      </p:sp>
      <p:pic>
        <p:nvPicPr>
          <p:cNvPr id="8" name="7 Resim" descr="50 KURUŞ ARKA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851920" y="548680"/>
            <a:ext cx="1428108" cy="1440160"/>
          </a:xfrm>
          <a:prstGeom prst="rect">
            <a:avLst/>
          </a:prstGeom>
        </p:spPr>
      </p:pic>
      <p:pic>
        <p:nvPicPr>
          <p:cNvPr id="9" name="8 Resim" descr="50 KURUŞ ARKA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652120" y="548680"/>
            <a:ext cx="1428108" cy="1440160"/>
          </a:xfrm>
          <a:prstGeom prst="rect">
            <a:avLst/>
          </a:prstGeom>
        </p:spPr>
      </p:pic>
      <p:pic>
        <p:nvPicPr>
          <p:cNvPr id="10" name="9 Resim" descr="25 KURUŞ ARKA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419872" y="2708920"/>
            <a:ext cx="1224136" cy="1224136"/>
          </a:xfrm>
          <a:prstGeom prst="rect">
            <a:avLst/>
          </a:prstGeom>
        </p:spPr>
      </p:pic>
      <p:pic>
        <p:nvPicPr>
          <p:cNvPr id="11" name="10 Resim" descr="25 KURUŞ ARKA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860032" y="2708920"/>
            <a:ext cx="1224136" cy="1224136"/>
          </a:xfrm>
          <a:prstGeom prst="rect">
            <a:avLst/>
          </a:prstGeom>
        </p:spPr>
      </p:pic>
      <p:pic>
        <p:nvPicPr>
          <p:cNvPr id="12" name="11 Resim" descr="25 KURUŞ ARKA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228184" y="2636912"/>
            <a:ext cx="1224136" cy="1224136"/>
          </a:xfrm>
          <a:prstGeom prst="rect">
            <a:avLst/>
          </a:prstGeom>
        </p:spPr>
      </p:pic>
      <p:pic>
        <p:nvPicPr>
          <p:cNvPr id="13" name="12 Resim" descr="25 KURUŞ ARKA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596336" y="2636912"/>
            <a:ext cx="1224136" cy="1224136"/>
          </a:xfrm>
          <a:prstGeom prst="rect">
            <a:avLst/>
          </a:prstGeom>
        </p:spPr>
      </p:pic>
      <p:pic>
        <p:nvPicPr>
          <p:cNvPr id="14" name="13 Resim" descr="10 KURUŞ ARKA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3563888" y="4365104"/>
            <a:ext cx="936104" cy="929905"/>
          </a:xfrm>
          <a:prstGeom prst="rect">
            <a:avLst/>
          </a:prstGeom>
        </p:spPr>
      </p:pic>
      <p:pic>
        <p:nvPicPr>
          <p:cNvPr id="15" name="14 Resim" descr="10 KURUŞ ARKA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4572000" y="4365104"/>
            <a:ext cx="936104" cy="929905"/>
          </a:xfrm>
          <a:prstGeom prst="rect">
            <a:avLst/>
          </a:prstGeom>
        </p:spPr>
      </p:pic>
      <p:pic>
        <p:nvPicPr>
          <p:cNvPr id="16" name="15 Resim" descr="10 KURUŞ ARKA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5652120" y="4365104"/>
            <a:ext cx="936104" cy="929905"/>
          </a:xfrm>
          <a:prstGeom prst="rect">
            <a:avLst/>
          </a:prstGeom>
        </p:spPr>
      </p:pic>
      <p:pic>
        <p:nvPicPr>
          <p:cNvPr id="17" name="16 Resim" descr="10 KURUŞ ARKA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6732240" y="4365104"/>
            <a:ext cx="936104" cy="929905"/>
          </a:xfrm>
          <a:prstGeom prst="rect">
            <a:avLst/>
          </a:prstGeom>
        </p:spPr>
      </p:pic>
      <p:pic>
        <p:nvPicPr>
          <p:cNvPr id="18" name="17 Resim" descr="10 KURUŞ ARKA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7812360" y="4365104"/>
            <a:ext cx="936104" cy="929905"/>
          </a:xfrm>
          <a:prstGeom prst="rect">
            <a:avLst/>
          </a:prstGeom>
        </p:spPr>
      </p:pic>
      <p:pic>
        <p:nvPicPr>
          <p:cNvPr id="19" name="18 Resim" descr="10 KURUŞ ARKA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3563888" y="5445224"/>
            <a:ext cx="936104" cy="929905"/>
          </a:xfrm>
          <a:prstGeom prst="rect">
            <a:avLst/>
          </a:prstGeom>
        </p:spPr>
      </p:pic>
      <p:pic>
        <p:nvPicPr>
          <p:cNvPr id="20" name="19 Resim" descr="10 KURUŞ ARKA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4572000" y="5445224"/>
            <a:ext cx="936104" cy="929905"/>
          </a:xfrm>
          <a:prstGeom prst="rect">
            <a:avLst/>
          </a:prstGeom>
        </p:spPr>
      </p:pic>
      <p:pic>
        <p:nvPicPr>
          <p:cNvPr id="21" name="20 Resim" descr="10 KURUŞ ARKA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5652120" y="5445224"/>
            <a:ext cx="936104" cy="929905"/>
          </a:xfrm>
          <a:prstGeom prst="rect">
            <a:avLst/>
          </a:prstGeom>
        </p:spPr>
      </p:pic>
      <p:pic>
        <p:nvPicPr>
          <p:cNvPr id="22" name="21 Resim" descr="10 KURUŞ ARKA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6732240" y="5445224"/>
            <a:ext cx="936104" cy="929905"/>
          </a:xfrm>
          <a:prstGeom prst="rect">
            <a:avLst/>
          </a:prstGeom>
        </p:spPr>
      </p:pic>
      <p:pic>
        <p:nvPicPr>
          <p:cNvPr id="23" name="22 Resim" descr="10 KURUŞ ARKA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7812360" y="5445224"/>
            <a:ext cx="936104" cy="929905"/>
          </a:xfrm>
          <a:prstGeom prst="rect">
            <a:avLst/>
          </a:prstGeom>
        </p:spPr>
      </p:pic>
    </p:spTree>
  </p:cSld>
  <p:clrMapOvr>
    <a:masterClrMapping/>
  </p:clrMapOvr>
  <p:transition>
    <p:dissolve/>
    <p:sndAc>
      <p:stSnd>
        <p:snd r:embed="rId2" name="wind.wav" builtIn="1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 tmFilter="0,0; .5, 1; 1, 1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4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000"/>
                            </p:stCondLst>
                            <p:childTnLst>
                              <p:par>
                                <p:cTn id="30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 tmFilter="0,0; .5, 1; 1, 1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4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4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4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4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4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4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50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5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1000"/>
                            </p:stCondLst>
                            <p:childTnLst>
                              <p:par>
                                <p:cTn id="57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1000" tmFilter="0,0; .5, 1; 1, 1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68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4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1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4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4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4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4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80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4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83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4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86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4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89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4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92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4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95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Resim" descr="1 LİRA ARKA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67544" y="2420888"/>
            <a:ext cx="1728191" cy="1770757"/>
          </a:xfrm>
          <a:prstGeom prst="rect">
            <a:avLst/>
          </a:prstGeom>
        </p:spPr>
      </p:pic>
      <p:sp>
        <p:nvSpPr>
          <p:cNvPr id="3" name="2 Metin kutusu"/>
          <p:cNvSpPr txBox="1"/>
          <p:nvPr/>
        </p:nvSpPr>
        <p:spPr>
          <a:xfrm>
            <a:off x="2267744" y="2852936"/>
            <a:ext cx="43204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5400" b="1" dirty="0" smtClean="0">
                <a:solidFill>
                  <a:srgbClr val="FFC000"/>
                </a:solidFill>
              </a:rPr>
              <a:t>=</a:t>
            </a:r>
            <a:endParaRPr lang="tr-TR" sz="5400" b="1" dirty="0">
              <a:solidFill>
                <a:srgbClr val="FFC000"/>
              </a:solidFill>
            </a:endParaRPr>
          </a:p>
        </p:txBody>
      </p:sp>
      <p:pic>
        <p:nvPicPr>
          <p:cNvPr id="14" name="13 Resim" descr="5 KURUŞ ARKA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843808" y="3573016"/>
            <a:ext cx="1022722" cy="1008112"/>
          </a:xfrm>
          <a:prstGeom prst="rect">
            <a:avLst/>
          </a:prstGeom>
        </p:spPr>
      </p:pic>
      <p:pic>
        <p:nvPicPr>
          <p:cNvPr id="15" name="14 Resim" descr="5 KURUŞ ARKA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995936" y="3573016"/>
            <a:ext cx="1022722" cy="1008112"/>
          </a:xfrm>
          <a:prstGeom prst="rect">
            <a:avLst/>
          </a:prstGeom>
        </p:spPr>
      </p:pic>
      <p:pic>
        <p:nvPicPr>
          <p:cNvPr id="16" name="15 Resim" descr="5 KURUŞ ARKA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148064" y="3573016"/>
            <a:ext cx="1022722" cy="1008112"/>
          </a:xfrm>
          <a:prstGeom prst="rect">
            <a:avLst/>
          </a:prstGeom>
        </p:spPr>
      </p:pic>
      <p:pic>
        <p:nvPicPr>
          <p:cNvPr id="17" name="16 Resim" descr="5 KURUŞ ARKA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300192" y="3573016"/>
            <a:ext cx="1022722" cy="1008112"/>
          </a:xfrm>
          <a:prstGeom prst="rect">
            <a:avLst/>
          </a:prstGeom>
        </p:spPr>
      </p:pic>
      <p:pic>
        <p:nvPicPr>
          <p:cNvPr id="18" name="17 Resim" descr="5 KURUŞ ARKA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452320" y="3573016"/>
            <a:ext cx="1022722" cy="1008112"/>
          </a:xfrm>
          <a:prstGeom prst="rect">
            <a:avLst/>
          </a:prstGeom>
        </p:spPr>
      </p:pic>
      <p:pic>
        <p:nvPicPr>
          <p:cNvPr id="19" name="18 Resim" descr="5 KURUŞ ARKA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843808" y="1268760"/>
            <a:ext cx="1022722" cy="1008112"/>
          </a:xfrm>
          <a:prstGeom prst="rect">
            <a:avLst/>
          </a:prstGeom>
        </p:spPr>
      </p:pic>
      <p:pic>
        <p:nvPicPr>
          <p:cNvPr id="20" name="19 Resim" descr="5 KURUŞ ARKA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995936" y="1268760"/>
            <a:ext cx="1022722" cy="1008112"/>
          </a:xfrm>
          <a:prstGeom prst="rect">
            <a:avLst/>
          </a:prstGeom>
        </p:spPr>
      </p:pic>
      <p:pic>
        <p:nvPicPr>
          <p:cNvPr id="21" name="20 Resim" descr="5 KURUŞ ARKA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148064" y="1268760"/>
            <a:ext cx="1022722" cy="1008112"/>
          </a:xfrm>
          <a:prstGeom prst="rect">
            <a:avLst/>
          </a:prstGeom>
        </p:spPr>
      </p:pic>
      <p:pic>
        <p:nvPicPr>
          <p:cNvPr id="22" name="21 Resim" descr="5 KURUŞ ARKA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300192" y="1268760"/>
            <a:ext cx="1022722" cy="1008112"/>
          </a:xfrm>
          <a:prstGeom prst="rect">
            <a:avLst/>
          </a:prstGeom>
        </p:spPr>
      </p:pic>
      <p:pic>
        <p:nvPicPr>
          <p:cNvPr id="23" name="22 Resim" descr="5 KURUŞ ARKA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452320" y="1268760"/>
            <a:ext cx="1022722" cy="1008112"/>
          </a:xfrm>
          <a:prstGeom prst="rect">
            <a:avLst/>
          </a:prstGeom>
        </p:spPr>
      </p:pic>
      <p:pic>
        <p:nvPicPr>
          <p:cNvPr id="24" name="23 Resim" descr="5 KURUŞ ARKA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843808" y="2420888"/>
            <a:ext cx="1022722" cy="1008112"/>
          </a:xfrm>
          <a:prstGeom prst="rect">
            <a:avLst/>
          </a:prstGeom>
        </p:spPr>
      </p:pic>
      <p:pic>
        <p:nvPicPr>
          <p:cNvPr id="25" name="24 Resim" descr="5 KURUŞ ARKA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995936" y="2420888"/>
            <a:ext cx="1022722" cy="1008112"/>
          </a:xfrm>
          <a:prstGeom prst="rect">
            <a:avLst/>
          </a:prstGeom>
        </p:spPr>
      </p:pic>
      <p:pic>
        <p:nvPicPr>
          <p:cNvPr id="26" name="25 Resim" descr="5 KURUŞ ARKA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148064" y="2420888"/>
            <a:ext cx="1022722" cy="1008112"/>
          </a:xfrm>
          <a:prstGeom prst="rect">
            <a:avLst/>
          </a:prstGeom>
        </p:spPr>
      </p:pic>
      <p:pic>
        <p:nvPicPr>
          <p:cNvPr id="27" name="26 Resim" descr="5 KURUŞ ARKA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300192" y="2420888"/>
            <a:ext cx="1022722" cy="1008112"/>
          </a:xfrm>
          <a:prstGeom prst="rect">
            <a:avLst/>
          </a:prstGeom>
        </p:spPr>
      </p:pic>
      <p:pic>
        <p:nvPicPr>
          <p:cNvPr id="28" name="27 Resim" descr="5 KURUŞ ARKA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452320" y="2420888"/>
            <a:ext cx="1022722" cy="1008112"/>
          </a:xfrm>
          <a:prstGeom prst="rect">
            <a:avLst/>
          </a:prstGeom>
        </p:spPr>
      </p:pic>
      <p:pic>
        <p:nvPicPr>
          <p:cNvPr id="29" name="28 Resim" descr="5 KURUŞ ARKA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843808" y="4725144"/>
            <a:ext cx="1022722" cy="1008112"/>
          </a:xfrm>
          <a:prstGeom prst="rect">
            <a:avLst/>
          </a:prstGeom>
        </p:spPr>
      </p:pic>
      <p:pic>
        <p:nvPicPr>
          <p:cNvPr id="30" name="29 Resim" descr="5 KURUŞ ARKA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995936" y="4725144"/>
            <a:ext cx="1022722" cy="1008112"/>
          </a:xfrm>
          <a:prstGeom prst="rect">
            <a:avLst/>
          </a:prstGeom>
        </p:spPr>
      </p:pic>
      <p:pic>
        <p:nvPicPr>
          <p:cNvPr id="31" name="30 Resim" descr="5 KURUŞ ARKA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148064" y="4725144"/>
            <a:ext cx="1022722" cy="1008112"/>
          </a:xfrm>
          <a:prstGeom prst="rect">
            <a:avLst/>
          </a:prstGeom>
        </p:spPr>
      </p:pic>
      <p:pic>
        <p:nvPicPr>
          <p:cNvPr id="32" name="31 Resim" descr="5 KURUŞ ARKA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300192" y="4725144"/>
            <a:ext cx="1022722" cy="1008112"/>
          </a:xfrm>
          <a:prstGeom prst="rect">
            <a:avLst/>
          </a:prstGeom>
        </p:spPr>
      </p:pic>
      <p:pic>
        <p:nvPicPr>
          <p:cNvPr id="33" name="32 Resim" descr="5 KURUŞ ARKA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452320" y="4725144"/>
            <a:ext cx="1022722" cy="1008112"/>
          </a:xfrm>
          <a:prstGeom prst="rect">
            <a:avLst/>
          </a:prstGeom>
        </p:spPr>
      </p:pic>
    </p:spTree>
  </p:cSld>
  <p:clrMapOvr>
    <a:masterClrMapping/>
  </p:clrMapOvr>
  <p:transition>
    <p:dissolve/>
    <p:sndAc>
      <p:stSnd>
        <p:snd r:embed="rId2" name="wind.wav" builtIn="1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 tmFilter="0,0; .5, 1; 1, 1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0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4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3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4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6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4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9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4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32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4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35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4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38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4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41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4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44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4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47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4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50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4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53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4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56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4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59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4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62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4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65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4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68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4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1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4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4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4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7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Resim" descr="50 KURUŞ ARKA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39552" y="476672"/>
            <a:ext cx="1428108" cy="1440160"/>
          </a:xfrm>
          <a:prstGeom prst="rect">
            <a:avLst/>
          </a:prstGeom>
        </p:spPr>
      </p:pic>
      <p:pic>
        <p:nvPicPr>
          <p:cNvPr id="3" name="2 Resim" descr="50 KURUŞ ARKA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39552" y="2420888"/>
            <a:ext cx="1428108" cy="1440160"/>
          </a:xfrm>
          <a:prstGeom prst="rect">
            <a:avLst/>
          </a:prstGeom>
        </p:spPr>
      </p:pic>
      <p:pic>
        <p:nvPicPr>
          <p:cNvPr id="4" name="3 Resim" descr="50 KURUŞ ARKA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39552" y="4437112"/>
            <a:ext cx="1428108" cy="1440160"/>
          </a:xfrm>
          <a:prstGeom prst="rect">
            <a:avLst/>
          </a:prstGeom>
        </p:spPr>
      </p:pic>
      <p:sp>
        <p:nvSpPr>
          <p:cNvPr id="5" name="4 Metin kutusu"/>
          <p:cNvSpPr txBox="1"/>
          <p:nvPr/>
        </p:nvSpPr>
        <p:spPr>
          <a:xfrm>
            <a:off x="2195736" y="2564904"/>
            <a:ext cx="43204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5400" b="1" dirty="0" smtClean="0">
                <a:solidFill>
                  <a:srgbClr val="FFC000"/>
                </a:solidFill>
              </a:rPr>
              <a:t>=</a:t>
            </a:r>
            <a:endParaRPr lang="tr-TR" sz="5400" b="1" dirty="0">
              <a:solidFill>
                <a:srgbClr val="FFC000"/>
              </a:solidFill>
            </a:endParaRPr>
          </a:p>
        </p:txBody>
      </p:sp>
      <p:sp>
        <p:nvSpPr>
          <p:cNvPr id="6" name="5 Metin kutusu"/>
          <p:cNvSpPr txBox="1"/>
          <p:nvPr/>
        </p:nvSpPr>
        <p:spPr>
          <a:xfrm>
            <a:off x="2195736" y="692696"/>
            <a:ext cx="43204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5400" b="1" dirty="0" smtClean="0">
                <a:solidFill>
                  <a:srgbClr val="FFC000"/>
                </a:solidFill>
              </a:rPr>
              <a:t>=</a:t>
            </a:r>
            <a:endParaRPr lang="tr-TR" sz="5400" b="1" dirty="0">
              <a:solidFill>
                <a:srgbClr val="FFC000"/>
              </a:solidFill>
            </a:endParaRPr>
          </a:p>
        </p:txBody>
      </p:sp>
      <p:sp>
        <p:nvSpPr>
          <p:cNvPr id="7" name="6 Metin kutusu"/>
          <p:cNvSpPr txBox="1"/>
          <p:nvPr/>
        </p:nvSpPr>
        <p:spPr>
          <a:xfrm>
            <a:off x="2195736" y="4725144"/>
            <a:ext cx="43204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5400" b="1" dirty="0" smtClean="0">
                <a:solidFill>
                  <a:srgbClr val="FFC000"/>
                </a:solidFill>
              </a:rPr>
              <a:t>=</a:t>
            </a:r>
            <a:endParaRPr lang="tr-TR" sz="5400" b="1" dirty="0">
              <a:solidFill>
                <a:srgbClr val="FFC000"/>
              </a:solidFill>
            </a:endParaRPr>
          </a:p>
        </p:txBody>
      </p:sp>
      <p:pic>
        <p:nvPicPr>
          <p:cNvPr id="8" name="7 Resim" descr="25 KURUŞ ARKA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059832" y="548680"/>
            <a:ext cx="1224136" cy="1224136"/>
          </a:xfrm>
          <a:prstGeom prst="rect">
            <a:avLst/>
          </a:prstGeom>
        </p:spPr>
      </p:pic>
      <p:pic>
        <p:nvPicPr>
          <p:cNvPr id="9" name="8 Resim" descr="25 KURUŞ ARKA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499992" y="548680"/>
            <a:ext cx="1224136" cy="1224136"/>
          </a:xfrm>
          <a:prstGeom prst="rect">
            <a:avLst/>
          </a:prstGeom>
        </p:spPr>
      </p:pic>
      <p:pic>
        <p:nvPicPr>
          <p:cNvPr id="10" name="9 Resim" descr="10 KURUŞ ARKA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843808" y="2636912"/>
            <a:ext cx="1087320" cy="1080120"/>
          </a:xfrm>
          <a:prstGeom prst="rect">
            <a:avLst/>
          </a:prstGeom>
        </p:spPr>
      </p:pic>
      <p:pic>
        <p:nvPicPr>
          <p:cNvPr id="11" name="10 Resim" descr="10 KURUŞ ARKA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067944" y="2636912"/>
            <a:ext cx="1087320" cy="1080120"/>
          </a:xfrm>
          <a:prstGeom prst="rect">
            <a:avLst/>
          </a:prstGeom>
        </p:spPr>
      </p:pic>
      <p:pic>
        <p:nvPicPr>
          <p:cNvPr id="12" name="11 Resim" descr="10 KURUŞ ARKA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220072" y="2636912"/>
            <a:ext cx="1087320" cy="1080120"/>
          </a:xfrm>
          <a:prstGeom prst="rect">
            <a:avLst/>
          </a:prstGeom>
        </p:spPr>
      </p:pic>
      <p:pic>
        <p:nvPicPr>
          <p:cNvPr id="13" name="12 Resim" descr="10 KURUŞ ARKA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372200" y="2636912"/>
            <a:ext cx="1087320" cy="1080120"/>
          </a:xfrm>
          <a:prstGeom prst="rect">
            <a:avLst/>
          </a:prstGeom>
        </p:spPr>
      </p:pic>
      <p:pic>
        <p:nvPicPr>
          <p:cNvPr id="14" name="13 Resim" descr="10 KURUŞ ARKA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524328" y="2636912"/>
            <a:ext cx="1087320" cy="1080120"/>
          </a:xfrm>
          <a:prstGeom prst="rect">
            <a:avLst/>
          </a:prstGeom>
        </p:spPr>
      </p:pic>
      <p:pic>
        <p:nvPicPr>
          <p:cNvPr id="15" name="14 Resim" descr="5 KURUŞ ARKA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2915816" y="4221088"/>
            <a:ext cx="949671" cy="936104"/>
          </a:xfrm>
          <a:prstGeom prst="rect">
            <a:avLst/>
          </a:prstGeom>
        </p:spPr>
      </p:pic>
      <p:pic>
        <p:nvPicPr>
          <p:cNvPr id="16" name="15 Resim" descr="5 KURUŞ ARKA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4067944" y="4221088"/>
            <a:ext cx="949671" cy="936104"/>
          </a:xfrm>
          <a:prstGeom prst="rect">
            <a:avLst/>
          </a:prstGeom>
        </p:spPr>
      </p:pic>
      <p:pic>
        <p:nvPicPr>
          <p:cNvPr id="17" name="16 Resim" descr="5 KURUŞ ARKA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5220072" y="4221088"/>
            <a:ext cx="949671" cy="936104"/>
          </a:xfrm>
          <a:prstGeom prst="rect">
            <a:avLst/>
          </a:prstGeom>
        </p:spPr>
      </p:pic>
      <p:pic>
        <p:nvPicPr>
          <p:cNvPr id="18" name="17 Resim" descr="5 KURUŞ ARKA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6372200" y="4221088"/>
            <a:ext cx="949671" cy="936104"/>
          </a:xfrm>
          <a:prstGeom prst="rect">
            <a:avLst/>
          </a:prstGeom>
        </p:spPr>
      </p:pic>
      <p:pic>
        <p:nvPicPr>
          <p:cNvPr id="19" name="18 Resim" descr="5 KURUŞ ARKA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7524328" y="4221088"/>
            <a:ext cx="949671" cy="936104"/>
          </a:xfrm>
          <a:prstGeom prst="rect">
            <a:avLst/>
          </a:prstGeom>
        </p:spPr>
      </p:pic>
      <p:pic>
        <p:nvPicPr>
          <p:cNvPr id="20" name="19 Resim" descr="5 KURUŞ ARKA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2915816" y="5373216"/>
            <a:ext cx="949671" cy="936104"/>
          </a:xfrm>
          <a:prstGeom prst="rect">
            <a:avLst/>
          </a:prstGeom>
        </p:spPr>
      </p:pic>
      <p:pic>
        <p:nvPicPr>
          <p:cNvPr id="21" name="20 Resim" descr="5 KURUŞ ARKA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4067944" y="5373216"/>
            <a:ext cx="949671" cy="936104"/>
          </a:xfrm>
          <a:prstGeom prst="rect">
            <a:avLst/>
          </a:prstGeom>
        </p:spPr>
      </p:pic>
      <p:pic>
        <p:nvPicPr>
          <p:cNvPr id="22" name="21 Resim" descr="5 KURUŞ ARKA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5220072" y="5373216"/>
            <a:ext cx="949671" cy="936104"/>
          </a:xfrm>
          <a:prstGeom prst="rect">
            <a:avLst/>
          </a:prstGeom>
        </p:spPr>
      </p:pic>
      <p:pic>
        <p:nvPicPr>
          <p:cNvPr id="23" name="22 Resim" descr="5 KURUŞ ARKA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6372200" y="5373216"/>
            <a:ext cx="949671" cy="936104"/>
          </a:xfrm>
          <a:prstGeom prst="rect">
            <a:avLst/>
          </a:prstGeom>
        </p:spPr>
      </p:pic>
      <p:pic>
        <p:nvPicPr>
          <p:cNvPr id="24" name="23 Resim" descr="5 KURUŞ ARKA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7524328" y="5373216"/>
            <a:ext cx="949671" cy="936104"/>
          </a:xfrm>
          <a:prstGeom prst="rect">
            <a:avLst/>
          </a:prstGeom>
        </p:spPr>
      </p:pic>
    </p:spTree>
  </p:cSld>
  <p:clrMapOvr>
    <a:masterClrMapping/>
  </p:clrMapOvr>
  <p:transition>
    <p:dissolve/>
    <p:sndAc>
      <p:stSnd>
        <p:snd r:embed="rId2" name="wind.wav" builtIn="1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 tmFilter="0,0; .5, 1; 1, 1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4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000"/>
                            </p:stCondLst>
                            <p:childTnLst>
                              <p:par>
                                <p:cTn id="30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 tmFilter="0,0; .5, 1; 1, 1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4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4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4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4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4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4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50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4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53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5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1000"/>
                            </p:stCondLst>
                            <p:childTnLst>
                              <p:par>
                                <p:cTn id="60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1000" tmFilter="0,0; .5, 1; 1, 1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1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4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4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4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4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80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4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83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4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86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4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89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4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92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4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95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4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98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Resim" descr="25 KURUŞ ARKA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55576" y="548680"/>
            <a:ext cx="1224136" cy="1224136"/>
          </a:xfrm>
          <a:prstGeom prst="rect">
            <a:avLst/>
          </a:prstGeom>
        </p:spPr>
      </p:pic>
      <p:pic>
        <p:nvPicPr>
          <p:cNvPr id="3" name="2 Resim" descr="10 KURUŞ ARKA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131840" y="692696"/>
            <a:ext cx="1014832" cy="1008112"/>
          </a:xfrm>
          <a:prstGeom prst="rect">
            <a:avLst/>
          </a:prstGeom>
        </p:spPr>
      </p:pic>
      <p:pic>
        <p:nvPicPr>
          <p:cNvPr id="4" name="3 Resim" descr="10 KURUŞ ARKA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499992" y="692696"/>
            <a:ext cx="1014832" cy="1008112"/>
          </a:xfrm>
          <a:prstGeom prst="rect">
            <a:avLst/>
          </a:prstGeom>
        </p:spPr>
      </p:pic>
      <p:pic>
        <p:nvPicPr>
          <p:cNvPr id="5" name="4 Resim" descr="5 KURUŞ ARKA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868144" y="764704"/>
            <a:ext cx="876619" cy="864096"/>
          </a:xfrm>
          <a:prstGeom prst="rect">
            <a:avLst/>
          </a:prstGeom>
        </p:spPr>
      </p:pic>
      <p:sp>
        <p:nvSpPr>
          <p:cNvPr id="6" name="5 Metin kutusu"/>
          <p:cNvSpPr txBox="1"/>
          <p:nvPr/>
        </p:nvSpPr>
        <p:spPr>
          <a:xfrm>
            <a:off x="2267744" y="692696"/>
            <a:ext cx="43204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5400" b="1" dirty="0" smtClean="0">
                <a:solidFill>
                  <a:srgbClr val="FFC000"/>
                </a:solidFill>
              </a:rPr>
              <a:t>=</a:t>
            </a:r>
            <a:endParaRPr lang="tr-TR" sz="5400" b="1" dirty="0">
              <a:solidFill>
                <a:srgbClr val="FFC000"/>
              </a:solidFill>
            </a:endParaRPr>
          </a:p>
        </p:txBody>
      </p:sp>
      <p:pic>
        <p:nvPicPr>
          <p:cNvPr id="7" name="6 Resim" descr="10 KURUŞ ARKA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827584" y="2708920"/>
            <a:ext cx="1014832" cy="1008112"/>
          </a:xfrm>
          <a:prstGeom prst="rect">
            <a:avLst/>
          </a:prstGeom>
        </p:spPr>
      </p:pic>
      <p:pic>
        <p:nvPicPr>
          <p:cNvPr id="8" name="7 Resim" descr="5 KURUŞ ARKA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203848" y="2780928"/>
            <a:ext cx="876619" cy="864096"/>
          </a:xfrm>
          <a:prstGeom prst="rect">
            <a:avLst/>
          </a:prstGeom>
        </p:spPr>
      </p:pic>
      <p:sp>
        <p:nvSpPr>
          <p:cNvPr id="9" name="8 Metin kutusu"/>
          <p:cNvSpPr txBox="1"/>
          <p:nvPr/>
        </p:nvSpPr>
        <p:spPr>
          <a:xfrm>
            <a:off x="2267744" y="2708920"/>
            <a:ext cx="43204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5400" b="1" dirty="0" smtClean="0">
                <a:solidFill>
                  <a:srgbClr val="FFC000"/>
                </a:solidFill>
              </a:rPr>
              <a:t>=</a:t>
            </a:r>
            <a:endParaRPr lang="tr-TR" sz="5400" b="1" dirty="0">
              <a:solidFill>
                <a:srgbClr val="FFC000"/>
              </a:solidFill>
            </a:endParaRPr>
          </a:p>
        </p:txBody>
      </p:sp>
      <p:pic>
        <p:nvPicPr>
          <p:cNvPr id="10" name="9 Resim" descr="5 KURUŞ ARKA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499992" y="2780928"/>
            <a:ext cx="876619" cy="864096"/>
          </a:xfrm>
          <a:prstGeom prst="rect">
            <a:avLst/>
          </a:prstGeom>
        </p:spPr>
      </p:pic>
      <p:pic>
        <p:nvPicPr>
          <p:cNvPr id="11" name="10 Resim" descr="5 KURUŞ ARKA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899592" y="4653136"/>
            <a:ext cx="876619" cy="864096"/>
          </a:xfrm>
          <a:prstGeom prst="rect">
            <a:avLst/>
          </a:prstGeom>
        </p:spPr>
      </p:pic>
      <p:sp>
        <p:nvSpPr>
          <p:cNvPr id="12" name="11 Metin kutusu"/>
          <p:cNvSpPr txBox="1"/>
          <p:nvPr/>
        </p:nvSpPr>
        <p:spPr>
          <a:xfrm>
            <a:off x="2285984" y="4643446"/>
            <a:ext cx="43204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5400" b="1" dirty="0" smtClean="0">
                <a:solidFill>
                  <a:srgbClr val="FFC000"/>
                </a:solidFill>
              </a:rPr>
              <a:t>=</a:t>
            </a:r>
            <a:endParaRPr lang="tr-TR" sz="5400" b="1" dirty="0">
              <a:solidFill>
                <a:srgbClr val="FFC000"/>
              </a:solidFill>
            </a:endParaRPr>
          </a:p>
        </p:txBody>
      </p:sp>
      <p:pic>
        <p:nvPicPr>
          <p:cNvPr id="13" name="12 Resim" descr="1 KURUŞ ARKA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3059832" y="4725144"/>
            <a:ext cx="788316" cy="792088"/>
          </a:xfrm>
          <a:prstGeom prst="rect">
            <a:avLst/>
          </a:prstGeom>
        </p:spPr>
      </p:pic>
      <p:pic>
        <p:nvPicPr>
          <p:cNvPr id="14" name="13 Resim" descr="1 KURUŞ ARKA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4139952" y="4725144"/>
            <a:ext cx="788316" cy="792088"/>
          </a:xfrm>
          <a:prstGeom prst="rect">
            <a:avLst/>
          </a:prstGeom>
        </p:spPr>
      </p:pic>
      <p:pic>
        <p:nvPicPr>
          <p:cNvPr id="15" name="14 Resim" descr="1 KURUŞ ARKA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5292080" y="4725144"/>
            <a:ext cx="788316" cy="792088"/>
          </a:xfrm>
          <a:prstGeom prst="rect">
            <a:avLst/>
          </a:prstGeom>
        </p:spPr>
      </p:pic>
      <p:pic>
        <p:nvPicPr>
          <p:cNvPr id="16" name="15 Resim" descr="1 KURUŞ ARKA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6444208" y="4725144"/>
            <a:ext cx="788316" cy="792088"/>
          </a:xfrm>
          <a:prstGeom prst="rect">
            <a:avLst/>
          </a:prstGeom>
        </p:spPr>
      </p:pic>
      <p:pic>
        <p:nvPicPr>
          <p:cNvPr id="17" name="16 Resim" descr="1 KURUŞ ARKA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7524328" y="4725144"/>
            <a:ext cx="788316" cy="792088"/>
          </a:xfrm>
          <a:prstGeom prst="rect">
            <a:avLst/>
          </a:prstGeom>
        </p:spPr>
      </p:pic>
    </p:spTree>
  </p:cSld>
  <p:clrMapOvr>
    <a:masterClrMapping/>
  </p:clrMapOvr>
  <p:transition>
    <p:dissolve/>
    <p:sndAc>
      <p:stSnd>
        <p:snd r:embed="rId2" name="wind.wav" builtIn="1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 tmFilter="0,0; .5, 1; 1, 1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4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4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3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000"/>
                            </p:stCondLst>
                            <p:childTnLst>
                              <p:par>
                                <p:cTn id="33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 tmFilter="0,0; .5, 1; 1, 1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4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4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4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5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1000"/>
                            </p:stCondLst>
                            <p:childTnLst>
                              <p:par>
                                <p:cTn id="54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1000" tmFilter="0,0; .5, 1; 1, 1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65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4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68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4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1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4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4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4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9" grpId="0"/>
      <p:bldP spid="12" grpId="0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etin kutusu"/>
          <p:cNvSpPr txBox="1"/>
          <p:nvPr/>
        </p:nvSpPr>
        <p:spPr>
          <a:xfrm>
            <a:off x="395536" y="980728"/>
            <a:ext cx="842493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4000" dirty="0" smtClean="0">
                <a:latin typeface="Gabriola" pitchFamily="82" charset="0"/>
              </a:rPr>
              <a:t>Aşağıda verilen madeni paraların toplamının ne kadardır?</a:t>
            </a:r>
          </a:p>
        </p:txBody>
      </p:sp>
      <p:sp>
        <p:nvSpPr>
          <p:cNvPr id="3" name="2 Metin kutusu"/>
          <p:cNvSpPr txBox="1"/>
          <p:nvPr/>
        </p:nvSpPr>
        <p:spPr>
          <a:xfrm>
            <a:off x="2843808" y="332656"/>
            <a:ext cx="345638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4400" b="1" dirty="0" smtClean="0">
                <a:solidFill>
                  <a:srgbClr val="FFC000"/>
                </a:solidFill>
                <a:latin typeface="Gabriola" pitchFamily="82" charset="0"/>
                <a:cs typeface="Arial" pitchFamily="34" charset="0"/>
              </a:rPr>
              <a:t>ALIŞTIRMALAR</a:t>
            </a:r>
            <a:endParaRPr lang="tr-TR" sz="4400" b="1" dirty="0">
              <a:solidFill>
                <a:srgbClr val="FFC000"/>
              </a:solidFill>
              <a:latin typeface="Gabriola" pitchFamily="82" charset="0"/>
              <a:cs typeface="Arial" pitchFamily="34" charset="0"/>
            </a:endParaRPr>
          </a:p>
        </p:txBody>
      </p:sp>
      <p:pic>
        <p:nvPicPr>
          <p:cNvPr id="4" name="3 Resim" descr="50 KURUŞ ARKA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429256" y="2428868"/>
            <a:ext cx="1428108" cy="1440160"/>
          </a:xfrm>
          <a:prstGeom prst="rect">
            <a:avLst/>
          </a:prstGeom>
        </p:spPr>
      </p:pic>
      <p:sp>
        <p:nvSpPr>
          <p:cNvPr id="5" name="4 Metin kutusu"/>
          <p:cNvSpPr txBox="1"/>
          <p:nvPr/>
        </p:nvSpPr>
        <p:spPr>
          <a:xfrm>
            <a:off x="6588224" y="4581128"/>
            <a:ext cx="43204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5400" b="1" dirty="0" smtClean="0">
                <a:solidFill>
                  <a:srgbClr val="FFC000"/>
                </a:solidFill>
              </a:rPr>
              <a:t>=</a:t>
            </a:r>
            <a:endParaRPr lang="tr-TR" sz="5400" b="1" dirty="0">
              <a:solidFill>
                <a:srgbClr val="FFC000"/>
              </a:solidFill>
            </a:endParaRPr>
          </a:p>
        </p:txBody>
      </p:sp>
      <p:pic>
        <p:nvPicPr>
          <p:cNvPr id="6" name="5 Resim" descr="25 KURUŞ ARKA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928662" y="2643182"/>
            <a:ext cx="1224136" cy="1224136"/>
          </a:xfrm>
          <a:prstGeom prst="rect">
            <a:avLst/>
          </a:prstGeom>
        </p:spPr>
      </p:pic>
      <p:pic>
        <p:nvPicPr>
          <p:cNvPr id="7" name="6 Resim" descr="25 KURUŞ ARKA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571736" y="2643182"/>
            <a:ext cx="1224136" cy="1224136"/>
          </a:xfrm>
          <a:prstGeom prst="rect">
            <a:avLst/>
          </a:prstGeom>
        </p:spPr>
      </p:pic>
      <p:pic>
        <p:nvPicPr>
          <p:cNvPr id="8" name="7 Resim" descr="50 KURUŞ ARKA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236296" y="4293096"/>
            <a:ext cx="1428108" cy="1440160"/>
          </a:xfrm>
          <a:prstGeom prst="rect">
            <a:avLst/>
          </a:prstGeom>
        </p:spPr>
      </p:pic>
      <p:sp>
        <p:nvSpPr>
          <p:cNvPr id="9" name="8 Metin kutusu"/>
          <p:cNvSpPr txBox="1"/>
          <p:nvPr/>
        </p:nvSpPr>
        <p:spPr>
          <a:xfrm>
            <a:off x="4429124" y="2786058"/>
            <a:ext cx="43204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5400" b="1" dirty="0" smtClean="0">
                <a:solidFill>
                  <a:srgbClr val="FFC000"/>
                </a:solidFill>
              </a:rPr>
              <a:t>=</a:t>
            </a:r>
            <a:endParaRPr lang="tr-TR" sz="5400" b="1" dirty="0">
              <a:solidFill>
                <a:srgbClr val="FFC000"/>
              </a:solidFill>
            </a:endParaRPr>
          </a:p>
        </p:txBody>
      </p:sp>
      <p:pic>
        <p:nvPicPr>
          <p:cNvPr id="10" name="9 Resim" descr="10 KURUŞ ARKA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23528" y="4581128"/>
            <a:ext cx="942344" cy="936104"/>
          </a:xfrm>
          <a:prstGeom prst="rect">
            <a:avLst/>
          </a:prstGeom>
        </p:spPr>
      </p:pic>
      <p:pic>
        <p:nvPicPr>
          <p:cNvPr id="11" name="10 Resim" descr="10 KURUŞ ARKA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403648" y="4581128"/>
            <a:ext cx="942344" cy="936104"/>
          </a:xfrm>
          <a:prstGeom prst="rect">
            <a:avLst/>
          </a:prstGeom>
        </p:spPr>
      </p:pic>
      <p:pic>
        <p:nvPicPr>
          <p:cNvPr id="12" name="11 Resim" descr="10 KURUŞ ARKA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483768" y="4581128"/>
            <a:ext cx="942344" cy="936104"/>
          </a:xfrm>
          <a:prstGeom prst="rect">
            <a:avLst/>
          </a:prstGeom>
        </p:spPr>
      </p:pic>
      <p:pic>
        <p:nvPicPr>
          <p:cNvPr id="13" name="12 Resim" descr="10 KURUŞ ARKA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563888" y="4581128"/>
            <a:ext cx="942344" cy="936104"/>
          </a:xfrm>
          <a:prstGeom prst="rect">
            <a:avLst/>
          </a:prstGeom>
        </p:spPr>
      </p:pic>
      <p:pic>
        <p:nvPicPr>
          <p:cNvPr id="14" name="13 Resim" descr="5 KURUŞ ARKA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4716016" y="4653136"/>
            <a:ext cx="803568" cy="792088"/>
          </a:xfrm>
          <a:prstGeom prst="rect">
            <a:avLst/>
          </a:prstGeom>
        </p:spPr>
      </p:pic>
      <p:pic>
        <p:nvPicPr>
          <p:cNvPr id="15" name="14 Resim" descr="5 KURUŞ ARKA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5652120" y="4653136"/>
            <a:ext cx="803568" cy="792088"/>
          </a:xfrm>
          <a:prstGeom prst="rect">
            <a:avLst/>
          </a:prstGeom>
        </p:spPr>
      </p:pic>
    </p:spTree>
  </p:cSld>
  <p:clrMapOvr>
    <a:masterClrMapping/>
  </p:clrMapOvr>
  <p:transition>
    <p:dissolve/>
    <p:sndAc>
      <p:stSnd>
        <p:snd r:embed="rId2" name="wind.wav" builtIn="1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 tmFilter="0,0; .5, 1; 1, 1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8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000"/>
                            </p:stCondLst>
                            <p:childTnLst>
                              <p:par>
                                <p:cTn id="30" presetID="4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3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000"/>
                            </p:stCondLst>
                            <p:childTnLst>
                              <p:par>
                                <p:cTn id="34" presetID="4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36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3000"/>
                            </p:stCondLst>
                            <p:childTnLst>
                              <p:par>
                                <p:cTn id="38" presetID="4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40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4000"/>
                            </p:stCondLst>
                            <p:childTnLst>
                              <p:par>
                                <p:cTn id="42" presetID="4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44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000"/>
                            </p:stCondLst>
                            <p:childTnLst>
                              <p:par>
                                <p:cTn id="46" presetID="4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48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6000"/>
                            </p:stCondLst>
                            <p:childTnLst>
                              <p:par>
                                <p:cTn id="50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1000" tmFilter="0,0; .5, 1; 1, 1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6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9" grpId="0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Resim" descr="10 KURUŞ ARKA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043608" y="692696"/>
            <a:ext cx="942344" cy="936104"/>
          </a:xfrm>
          <a:prstGeom prst="rect">
            <a:avLst/>
          </a:prstGeom>
        </p:spPr>
      </p:pic>
      <p:pic>
        <p:nvPicPr>
          <p:cNvPr id="3" name="2 Resim" descr="10 KURUŞ ARKA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123728" y="692696"/>
            <a:ext cx="942344" cy="936104"/>
          </a:xfrm>
          <a:prstGeom prst="rect">
            <a:avLst/>
          </a:prstGeom>
        </p:spPr>
      </p:pic>
      <p:pic>
        <p:nvPicPr>
          <p:cNvPr id="4" name="3 Resim" descr="5 KURUŞ ARKA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275856" y="764704"/>
            <a:ext cx="803568" cy="792088"/>
          </a:xfrm>
          <a:prstGeom prst="rect">
            <a:avLst/>
          </a:prstGeom>
        </p:spPr>
      </p:pic>
      <p:pic>
        <p:nvPicPr>
          <p:cNvPr id="5" name="4 Resim" descr="25 KURUŞ ARKA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286512" y="571480"/>
            <a:ext cx="1224136" cy="1224136"/>
          </a:xfrm>
          <a:prstGeom prst="rect">
            <a:avLst/>
          </a:prstGeom>
        </p:spPr>
      </p:pic>
      <p:sp>
        <p:nvSpPr>
          <p:cNvPr id="6" name="5 Metin kutusu"/>
          <p:cNvSpPr txBox="1"/>
          <p:nvPr/>
        </p:nvSpPr>
        <p:spPr>
          <a:xfrm>
            <a:off x="5572132" y="642918"/>
            <a:ext cx="43204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5400" b="1" dirty="0" smtClean="0">
                <a:solidFill>
                  <a:srgbClr val="FFC000"/>
                </a:solidFill>
              </a:rPr>
              <a:t>=</a:t>
            </a:r>
            <a:endParaRPr lang="tr-TR" sz="5400" b="1" dirty="0">
              <a:solidFill>
                <a:srgbClr val="FFC000"/>
              </a:solidFill>
            </a:endParaRPr>
          </a:p>
        </p:txBody>
      </p:sp>
      <p:pic>
        <p:nvPicPr>
          <p:cNvPr id="7" name="6 Resim" descr="50 KURUŞ ARKA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3707904" y="2204864"/>
            <a:ext cx="1428108" cy="1440160"/>
          </a:xfrm>
          <a:prstGeom prst="rect">
            <a:avLst/>
          </a:prstGeom>
        </p:spPr>
      </p:pic>
      <p:sp>
        <p:nvSpPr>
          <p:cNvPr id="8" name="7 Metin kutusu"/>
          <p:cNvSpPr txBox="1"/>
          <p:nvPr/>
        </p:nvSpPr>
        <p:spPr>
          <a:xfrm>
            <a:off x="5508104" y="2492896"/>
            <a:ext cx="43204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5400" b="1" dirty="0" smtClean="0">
                <a:solidFill>
                  <a:srgbClr val="FFC000"/>
                </a:solidFill>
              </a:rPr>
              <a:t>=</a:t>
            </a:r>
            <a:endParaRPr lang="tr-TR" sz="5400" b="1" dirty="0">
              <a:solidFill>
                <a:srgbClr val="FFC000"/>
              </a:solidFill>
            </a:endParaRPr>
          </a:p>
        </p:txBody>
      </p:sp>
      <p:pic>
        <p:nvPicPr>
          <p:cNvPr id="9" name="8 Resim" descr="25 KURUŞ ARKA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195736" y="2348880"/>
            <a:ext cx="1224136" cy="1224136"/>
          </a:xfrm>
          <a:prstGeom prst="rect">
            <a:avLst/>
          </a:prstGeom>
        </p:spPr>
      </p:pic>
      <p:pic>
        <p:nvPicPr>
          <p:cNvPr id="10" name="9 Resim" descr="25 KURUŞ ARKA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827584" y="2348880"/>
            <a:ext cx="1224136" cy="1224136"/>
          </a:xfrm>
          <a:prstGeom prst="rect">
            <a:avLst/>
          </a:prstGeom>
        </p:spPr>
      </p:pic>
      <p:pic>
        <p:nvPicPr>
          <p:cNvPr id="11" name="10 Resim" descr="1 LİRA ARKA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6300192" y="2060848"/>
            <a:ext cx="1728191" cy="1770757"/>
          </a:xfrm>
          <a:prstGeom prst="rect">
            <a:avLst/>
          </a:prstGeom>
        </p:spPr>
      </p:pic>
      <p:pic>
        <p:nvPicPr>
          <p:cNvPr id="12" name="11 Resim" descr="10 KURUŞ ARKA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403648" y="5445224"/>
            <a:ext cx="942344" cy="936104"/>
          </a:xfrm>
          <a:prstGeom prst="rect">
            <a:avLst/>
          </a:prstGeom>
        </p:spPr>
      </p:pic>
      <p:pic>
        <p:nvPicPr>
          <p:cNvPr id="13" name="12 Resim" descr="10 KURUŞ ARKA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483768" y="5445224"/>
            <a:ext cx="942344" cy="936104"/>
          </a:xfrm>
          <a:prstGeom prst="rect">
            <a:avLst/>
          </a:prstGeom>
        </p:spPr>
      </p:pic>
      <p:pic>
        <p:nvPicPr>
          <p:cNvPr id="14" name="13 Resim" descr="5 KURUŞ ARKA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563888" y="5517232"/>
            <a:ext cx="803568" cy="792088"/>
          </a:xfrm>
          <a:prstGeom prst="rect">
            <a:avLst/>
          </a:prstGeom>
        </p:spPr>
      </p:pic>
      <p:pic>
        <p:nvPicPr>
          <p:cNvPr id="15" name="14 Resim" descr="25 KURUŞ ARKA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491880" y="4077072"/>
            <a:ext cx="1224136" cy="1224136"/>
          </a:xfrm>
          <a:prstGeom prst="rect">
            <a:avLst/>
          </a:prstGeom>
        </p:spPr>
      </p:pic>
      <p:pic>
        <p:nvPicPr>
          <p:cNvPr id="16" name="15 Resim" descr="25 KURUŞ ARKA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123728" y="4077072"/>
            <a:ext cx="1224136" cy="1224136"/>
          </a:xfrm>
          <a:prstGeom prst="rect">
            <a:avLst/>
          </a:prstGeom>
        </p:spPr>
      </p:pic>
      <p:pic>
        <p:nvPicPr>
          <p:cNvPr id="17" name="16 Resim" descr="25 KURUŞ ARKA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55576" y="4077072"/>
            <a:ext cx="1224136" cy="1224136"/>
          </a:xfrm>
          <a:prstGeom prst="rect">
            <a:avLst/>
          </a:prstGeom>
        </p:spPr>
      </p:pic>
      <p:sp>
        <p:nvSpPr>
          <p:cNvPr id="18" name="17 Metin kutusu"/>
          <p:cNvSpPr txBox="1"/>
          <p:nvPr/>
        </p:nvSpPr>
        <p:spPr>
          <a:xfrm>
            <a:off x="5572132" y="4857760"/>
            <a:ext cx="43204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5400" b="1" dirty="0" smtClean="0">
                <a:solidFill>
                  <a:srgbClr val="FFC000"/>
                </a:solidFill>
              </a:rPr>
              <a:t>=</a:t>
            </a:r>
            <a:endParaRPr lang="tr-TR" sz="5400" b="1" dirty="0">
              <a:solidFill>
                <a:srgbClr val="FFC000"/>
              </a:solidFill>
            </a:endParaRPr>
          </a:p>
        </p:txBody>
      </p:sp>
      <p:pic>
        <p:nvPicPr>
          <p:cNvPr id="19" name="18 Resim" descr="1 LİRA ARKA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6228184" y="4437112"/>
            <a:ext cx="1728191" cy="1770757"/>
          </a:xfrm>
          <a:prstGeom prst="rect">
            <a:avLst/>
          </a:prstGeom>
        </p:spPr>
      </p:pic>
    </p:spTree>
  </p:cSld>
  <p:clrMapOvr>
    <a:masterClrMapping/>
  </p:clrMapOvr>
  <p:transition>
    <p:dissolve/>
    <p:sndAc>
      <p:stSnd>
        <p:snd r:embed="rId2" name="wind.wav" builtIn="1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 tmFilter="0,0; .5, 1; 1, 1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3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4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3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4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3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000"/>
                            </p:stCondLst>
                            <p:childTnLst>
                              <p:par>
                                <p:cTn id="39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1000" tmFilter="0,0; .5, 1; 1, 1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5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55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4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58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4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61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4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6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4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6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4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0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1000"/>
                            </p:stCondLst>
                            <p:childTnLst>
                              <p:par>
                                <p:cTn id="72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" dur="1000" tmFilter="0,0; .5, 1; 1, 1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83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  <p:bldP spid="18" grpId="0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9"/>
          <p:cNvSpPr txBox="1">
            <a:spLocks noChangeArrowheads="1"/>
          </p:cNvSpPr>
          <p:nvPr/>
        </p:nvSpPr>
        <p:spPr>
          <a:xfrm>
            <a:off x="251520" y="3212976"/>
            <a:ext cx="8640959" cy="2787792"/>
          </a:xfrm>
          <a:prstGeom prst="rect">
            <a:avLst/>
          </a:prstGeom>
        </p:spPr>
        <p:txBody>
          <a:bodyPr/>
          <a:lstStyle/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None/>
              <a:tabLst/>
              <a:defRPr/>
            </a:pPr>
            <a:r>
              <a:rPr lang="tr-TR" sz="3600" dirty="0" smtClean="0">
                <a:latin typeface="Gabriola" pitchFamily="82" charset="0"/>
              </a:rPr>
              <a:t>Madeni paraların</a:t>
            </a:r>
            <a:r>
              <a:rPr kumimoji="0" lang="tr-TR" sz="36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Gabriola" pitchFamily="82" charset="0"/>
              </a:rPr>
              <a:t> toplamı kaç kuruş</a:t>
            </a:r>
            <a:r>
              <a:rPr lang="tr-TR" sz="3600" dirty="0" smtClean="0">
                <a:latin typeface="Gabriola" pitchFamily="82" charset="0"/>
              </a:rPr>
              <a:t>tur</a:t>
            </a:r>
            <a:r>
              <a:rPr kumimoji="0" lang="tr-TR" sz="36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Gabriola" pitchFamily="82" charset="0"/>
              </a:rPr>
              <a:t>?</a:t>
            </a:r>
          </a:p>
          <a:p>
            <a:pPr marL="3086100" lvl="6" indent="-342900">
              <a:spcBef>
                <a:spcPct val="20000"/>
              </a:spcBef>
              <a:buFont typeface="Wingdings" pitchFamily="2" charset="2"/>
              <a:buNone/>
              <a:defRPr/>
            </a:pPr>
            <a:r>
              <a:rPr kumimoji="0" lang="tr-TR" sz="36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Gabriola" pitchFamily="82" charset="0"/>
              </a:rPr>
              <a:t>  </a:t>
            </a:r>
            <a:r>
              <a:rPr kumimoji="0" lang="tr-TR" sz="3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Gabriola" pitchFamily="82" charset="0"/>
                <a:cs typeface="Arial" pitchFamily="34" charset="0"/>
              </a:rPr>
              <a:t>A -</a:t>
            </a:r>
            <a:r>
              <a:rPr kumimoji="0" lang="tr-TR" sz="3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Gabriola" pitchFamily="82" charset="0"/>
                <a:cs typeface="Arial" pitchFamily="34" charset="0"/>
              </a:rPr>
              <a:t>  </a:t>
            </a:r>
            <a:r>
              <a:rPr kumimoji="0" lang="tr-TR" sz="36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Gabriola" pitchFamily="82" charset="0"/>
              </a:rPr>
              <a:t>15 Kuruş     </a:t>
            </a:r>
          </a:p>
          <a:p>
            <a:pPr marL="3086100" lvl="6" indent="-342900">
              <a:spcBef>
                <a:spcPct val="20000"/>
              </a:spcBef>
              <a:buFont typeface="Wingdings" pitchFamily="2" charset="2"/>
              <a:buNone/>
              <a:defRPr/>
            </a:pPr>
            <a:r>
              <a:rPr kumimoji="0" lang="tr-TR" sz="3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Gabriola" pitchFamily="82" charset="0"/>
              </a:rPr>
              <a:t>  </a:t>
            </a:r>
            <a:r>
              <a:rPr kumimoji="0" lang="tr-TR" sz="3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Gabriola" pitchFamily="82" charset="0"/>
                <a:cs typeface="Arial" pitchFamily="34" charset="0"/>
              </a:rPr>
              <a:t>B -  </a:t>
            </a:r>
            <a:r>
              <a:rPr kumimoji="0" lang="tr-TR" sz="36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Gabriola" pitchFamily="82" charset="0"/>
              </a:rPr>
              <a:t>10 Kuruş</a:t>
            </a:r>
          </a:p>
          <a:p>
            <a:pPr marL="3086100" lvl="6" indent="-342900">
              <a:spcBef>
                <a:spcPct val="20000"/>
              </a:spcBef>
              <a:buFont typeface="Wingdings" pitchFamily="2" charset="2"/>
              <a:buNone/>
              <a:defRPr/>
            </a:pPr>
            <a:r>
              <a:rPr lang="tr-TR" sz="3600" dirty="0" smtClean="0">
                <a:solidFill>
                  <a:srgbClr val="FFC000"/>
                </a:solidFill>
                <a:latin typeface="Gabriola" pitchFamily="82" charset="0"/>
              </a:rPr>
              <a:t>  </a:t>
            </a:r>
            <a:r>
              <a:rPr kumimoji="0" lang="tr-TR" sz="3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Gabriola" pitchFamily="82" charset="0"/>
                <a:cs typeface="Arial" pitchFamily="34" charset="0"/>
              </a:rPr>
              <a:t>C -  </a:t>
            </a:r>
            <a:r>
              <a:rPr kumimoji="0" lang="tr-TR" sz="36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Gabriola" pitchFamily="82" charset="0"/>
              </a:rPr>
              <a:t>30  Kuruş</a:t>
            </a:r>
            <a:endParaRPr kumimoji="0" lang="tr-TR" sz="36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Gabriola" pitchFamily="82" charset="0"/>
            </a:endParaRPr>
          </a:p>
        </p:txBody>
      </p:sp>
      <p:pic>
        <p:nvPicPr>
          <p:cNvPr id="3" name="2 Resim" descr="5 KURUŞ ARKA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123728" y="1124744"/>
            <a:ext cx="1461031" cy="1440160"/>
          </a:xfrm>
          <a:prstGeom prst="rect">
            <a:avLst/>
          </a:prstGeom>
        </p:spPr>
      </p:pic>
      <p:pic>
        <p:nvPicPr>
          <p:cNvPr id="4" name="3 Resim" descr="5 KURUŞ ARKA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779912" y="1124744"/>
            <a:ext cx="1461031" cy="1440160"/>
          </a:xfrm>
          <a:prstGeom prst="rect">
            <a:avLst/>
          </a:prstGeom>
        </p:spPr>
      </p:pic>
      <p:pic>
        <p:nvPicPr>
          <p:cNvPr id="5" name="4 Resim" descr="5 KURUŞ ARKA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436096" y="1124744"/>
            <a:ext cx="1461031" cy="1440160"/>
          </a:xfrm>
          <a:prstGeom prst="rect">
            <a:avLst/>
          </a:prstGeom>
        </p:spPr>
      </p:pic>
    </p:spTree>
  </p:cSld>
  <p:clrMapOvr>
    <a:masterClrMapping/>
  </p:clrMapOvr>
  <p:transition>
    <p:dissolve/>
    <p:sndAc>
      <p:stSnd>
        <p:snd r:embed="rId2" name="wind.wav" builtIn="1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4000"/>
                            </p:stCondLst>
                            <p:childTnLst>
                              <p:par>
                                <p:cTn id="2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1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Resim" descr="5 KURUŞ ARKA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99592" y="1268760"/>
            <a:ext cx="1314928" cy="1296144"/>
          </a:xfrm>
          <a:prstGeom prst="rect">
            <a:avLst/>
          </a:prstGeom>
        </p:spPr>
      </p:pic>
      <p:pic>
        <p:nvPicPr>
          <p:cNvPr id="3" name="2 Resim" descr="5 KURUŞ ARKA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339752" y="1268760"/>
            <a:ext cx="1314928" cy="1296144"/>
          </a:xfrm>
          <a:prstGeom prst="rect">
            <a:avLst/>
          </a:prstGeom>
        </p:spPr>
      </p:pic>
      <p:pic>
        <p:nvPicPr>
          <p:cNvPr id="4" name="3 Resim" descr="5 KURUŞ ARKA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092280" y="1196752"/>
            <a:ext cx="1314928" cy="1296144"/>
          </a:xfrm>
          <a:prstGeom prst="rect">
            <a:avLst/>
          </a:prstGeom>
        </p:spPr>
      </p:pic>
      <p:pic>
        <p:nvPicPr>
          <p:cNvPr id="5" name="4 Resim" descr="25 KURUŞ ARKA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779912" y="1124744"/>
            <a:ext cx="1656184" cy="1656184"/>
          </a:xfrm>
          <a:prstGeom prst="rect">
            <a:avLst/>
          </a:prstGeom>
        </p:spPr>
      </p:pic>
      <p:pic>
        <p:nvPicPr>
          <p:cNvPr id="6" name="5 Resim" descr="10 KURUŞ ARKA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580112" y="1196752"/>
            <a:ext cx="1397983" cy="1388726"/>
          </a:xfrm>
          <a:prstGeom prst="rect">
            <a:avLst/>
          </a:prstGeom>
        </p:spPr>
      </p:pic>
      <p:sp>
        <p:nvSpPr>
          <p:cNvPr id="7" name="Rectangle 9"/>
          <p:cNvSpPr txBox="1">
            <a:spLocks noChangeArrowheads="1"/>
          </p:cNvSpPr>
          <p:nvPr/>
        </p:nvSpPr>
        <p:spPr>
          <a:xfrm>
            <a:off x="251520" y="3212976"/>
            <a:ext cx="8640959" cy="2189163"/>
          </a:xfrm>
          <a:prstGeom prst="rect">
            <a:avLst/>
          </a:prstGeom>
        </p:spPr>
        <p:txBody>
          <a:bodyPr/>
          <a:lstStyle/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None/>
              <a:tabLst/>
              <a:defRPr/>
            </a:pPr>
            <a:r>
              <a:rPr lang="tr-TR" sz="3600" dirty="0" smtClean="0">
                <a:latin typeface="Gabriola" pitchFamily="82" charset="0"/>
              </a:rPr>
              <a:t>Yukarıdaki madeni paraların </a:t>
            </a:r>
            <a:r>
              <a:rPr kumimoji="0" lang="tr-TR" sz="36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Gabriola" pitchFamily="82" charset="0"/>
              </a:rPr>
              <a:t>toplamı kaç kuruş eder ?</a:t>
            </a:r>
          </a:p>
          <a:p>
            <a:pPr marL="3086100" lvl="6" indent="-342900">
              <a:spcBef>
                <a:spcPct val="20000"/>
              </a:spcBef>
              <a:buFont typeface="Wingdings" pitchFamily="2" charset="2"/>
              <a:buNone/>
              <a:defRPr/>
            </a:pPr>
            <a:r>
              <a:rPr kumimoji="0" lang="tr-TR" sz="3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Gabriola" pitchFamily="82" charset="0"/>
              </a:rPr>
              <a:t>   </a:t>
            </a:r>
            <a:r>
              <a:rPr kumimoji="0" lang="tr-TR" sz="3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Gabriola" pitchFamily="82" charset="0"/>
                <a:cs typeface="Arial" pitchFamily="34" charset="0"/>
              </a:rPr>
              <a:t>A -  </a:t>
            </a:r>
            <a:r>
              <a:rPr kumimoji="0" lang="tr-TR" sz="36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Gabriola" pitchFamily="82" charset="0"/>
              </a:rPr>
              <a:t>50 Kuruş     </a:t>
            </a:r>
          </a:p>
          <a:p>
            <a:pPr marL="3086100" lvl="6" indent="-342900">
              <a:spcBef>
                <a:spcPct val="20000"/>
              </a:spcBef>
              <a:buFont typeface="Wingdings" pitchFamily="2" charset="2"/>
              <a:buNone/>
              <a:defRPr/>
            </a:pPr>
            <a:r>
              <a:rPr kumimoji="0" lang="tr-TR" sz="3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Gabriola" pitchFamily="82" charset="0"/>
              </a:rPr>
              <a:t>   </a:t>
            </a:r>
            <a:r>
              <a:rPr kumimoji="0" lang="tr-TR" sz="3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Gabriola" pitchFamily="82" charset="0"/>
                <a:cs typeface="Arial" pitchFamily="34" charset="0"/>
              </a:rPr>
              <a:t>B -  </a:t>
            </a:r>
            <a:r>
              <a:rPr kumimoji="0" lang="tr-TR" sz="36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Gabriola" pitchFamily="82" charset="0"/>
              </a:rPr>
              <a:t>10 Kuruş</a:t>
            </a:r>
          </a:p>
          <a:p>
            <a:pPr marL="3086100" lvl="6" indent="-342900">
              <a:spcBef>
                <a:spcPct val="20000"/>
              </a:spcBef>
              <a:buFont typeface="Wingdings" pitchFamily="2" charset="2"/>
              <a:buNone/>
              <a:defRPr/>
            </a:pPr>
            <a:r>
              <a:rPr lang="tr-TR" sz="3600" dirty="0" smtClean="0">
                <a:solidFill>
                  <a:srgbClr val="FFC000"/>
                </a:solidFill>
                <a:latin typeface="Gabriola" pitchFamily="82" charset="0"/>
              </a:rPr>
              <a:t>  </a:t>
            </a:r>
            <a:r>
              <a:rPr kumimoji="0" lang="tr-TR" sz="3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Gabriola" pitchFamily="82" charset="0"/>
              </a:rPr>
              <a:t> </a:t>
            </a:r>
            <a:r>
              <a:rPr kumimoji="0" lang="tr-TR" sz="3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Gabriola" pitchFamily="82" charset="0"/>
                <a:cs typeface="Arial" pitchFamily="34" charset="0"/>
              </a:rPr>
              <a:t>C -   </a:t>
            </a:r>
            <a:r>
              <a:rPr kumimoji="0" lang="tr-TR" sz="36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Gabriola" pitchFamily="82" charset="0"/>
                <a:cs typeface="Arial" pitchFamily="34" charset="0"/>
              </a:rPr>
              <a:t>25</a:t>
            </a:r>
            <a:r>
              <a:rPr kumimoji="0" lang="tr-TR" sz="36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Gabriola" pitchFamily="82" charset="0"/>
              </a:rPr>
              <a:t> Kuruş</a:t>
            </a:r>
            <a:endParaRPr kumimoji="0" lang="tr-TR" sz="36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Gabriola" pitchFamily="82" charset="0"/>
            </a:endParaRPr>
          </a:p>
        </p:txBody>
      </p:sp>
    </p:spTree>
  </p:cSld>
  <p:clrMapOvr>
    <a:masterClrMapping/>
  </p:clrMapOvr>
  <p:transition>
    <p:dissolve/>
    <p:sndAc>
      <p:stSnd>
        <p:snd r:embed="rId2" name="wind.wav" builtIn="1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10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10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10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700"/>
                            </p:stCondLst>
                            <p:childTnLst>
                              <p:par>
                                <p:cTn id="18" presetID="4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4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4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4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4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3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Resim" descr="5 KURUŞ ARKA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971600" y="908720"/>
            <a:ext cx="1152128" cy="1135669"/>
          </a:xfrm>
          <a:prstGeom prst="rect">
            <a:avLst/>
          </a:prstGeom>
        </p:spPr>
      </p:pic>
      <p:pic>
        <p:nvPicPr>
          <p:cNvPr id="5" name="4 Resim" descr="25 KURUŞ ARKA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699792" y="692696"/>
            <a:ext cx="1543083" cy="1543083"/>
          </a:xfrm>
          <a:prstGeom prst="rect">
            <a:avLst/>
          </a:prstGeom>
        </p:spPr>
      </p:pic>
      <p:pic>
        <p:nvPicPr>
          <p:cNvPr id="6" name="5 Resim" descr="10 KURUŞ ARKA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716016" y="764704"/>
            <a:ext cx="1370620" cy="1361544"/>
          </a:xfrm>
          <a:prstGeom prst="rect">
            <a:avLst/>
          </a:prstGeom>
        </p:spPr>
      </p:pic>
      <p:pic>
        <p:nvPicPr>
          <p:cNvPr id="7" name="6 Resim" descr="50 KURUŞ ARKA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6516216" y="476672"/>
            <a:ext cx="1800200" cy="1815392"/>
          </a:xfrm>
          <a:prstGeom prst="rect">
            <a:avLst/>
          </a:prstGeom>
        </p:spPr>
      </p:pic>
      <p:sp>
        <p:nvSpPr>
          <p:cNvPr id="8" name="Rectangle 9"/>
          <p:cNvSpPr txBox="1">
            <a:spLocks noChangeArrowheads="1"/>
          </p:cNvSpPr>
          <p:nvPr/>
        </p:nvSpPr>
        <p:spPr>
          <a:xfrm>
            <a:off x="251520" y="2852936"/>
            <a:ext cx="8640959" cy="3433584"/>
          </a:xfrm>
          <a:prstGeom prst="rect">
            <a:avLst/>
          </a:prstGeom>
        </p:spPr>
        <p:txBody>
          <a:bodyPr/>
          <a:lstStyle/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None/>
              <a:tabLst/>
              <a:defRPr/>
            </a:pPr>
            <a:r>
              <a:rPr lang="tr-TR" sz="3600" dirty="0" smtClean="0">
                <a:latin typeface="Gabriola" pitchFamily="82" charset="0"/>
              </a:rPr>
              <a:t>Madeni paraların </a:t>
            </a:r>
            <a:r>
              <a:rPr kumimoji="0" lang="tr-TR" sz="36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Gabriola" pitchFamily="82" charset="0"/>
              </a:rPr>
              <a:t> toplamının</a:t>
            </a:r>
            <a:r>
              <a:rPr kumimoji="0" lang="tr-TR" sz="3600" b="0" i="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Gabriola" pitchFamily="82" charset="0"/>
              </a:rPr>
              <a:t>  1</a:t>
            </a:r>
            <a:r>
              <a:rPr kumimoji="0" lang="tr-TR" sz="36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Gabriola" pitchFamily="82" charset="0"/>
              </a:rPr>
              <a:t> </a:t>
            </a:r>
            <a:r>
              <a:rPr kumimoji="0" lang="tr-TR" sz="36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Gabriola" pitchFamily="82" charset="0"/>
                <a:cs typeface="Arial" pitchFamily="34" charset="0"/>
              </a:rPr>
              <a:t>TL</a:t>
            </a:r>
            <a:r>
              <a:rPr kumimoji="0" lang="tr-TR" sz="36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Gabriola" pitchFamily="82" charset="0"/>
              </a:rPr>
              <a:t>  olması  için  kaç kuruş </a:t>
            </a:r>
            <a:r>
              <a:rPr lang="tr-TR" sz="3600" dirty="0" smtClean="0">
                <a:latin typeface="Gabriola" pitchFamily="82" charset="0"/>
              </a:rPr>
              <a:t>gereklidir</a:t>
            </a:r>
            <a:r>
              <a:rPr kumimoji="0" lang="tr-TR" sz="36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Gabriola" pitchFamily="82" charset="0"/>
              </a:rPr>
              <a:t> ?</a:t>
            </a:r>
          </a:p>
          <a:p>
            <a:pPr marL="3086100" lvl="6" indent="-342900">
              <a:spcBef>
                <a:spcPct val="20000"/>
              </a:spcBef>
              <a:buFont typeface="Wingdings" pitchFamily="2" charset="2"/>
              <a:buNone/>
              <a:defRPr/>
            </a:pPr>
            <a:r>
              <a:rPr kumimoji="0" lang="tr-TR" sz="3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Gabriola" pitchFamily="82" charset="0"/>
              </a:rPr>
              <a:t>   </a:t>
            </a:r>
            <a:r>
              <a:rPr kumimoji="0" lang="tr-TR" sz="3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Gabriola" pitchFamily="82" charset="0"/>
                <a:cs typeface="Arial" pitchFamily="34" charset="0"/>
              </a:rPr>
              <a:t>A -  </a:t>
            </a:r>
            <a:r>
              <a:rPr kumimoji="0" lang="tr-TR" sz="36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Gabriola" pitchFamily="82" charset="0"/>
              </a:rPr>
              <a:t>5 Kuruş      </a:t>
            </a:r>
          </a:p>
          <a:p>
            <a:pPr marL="3086100" lvl="6" indent="-342900">
              <a:spcBef>
                <a:spcPct val="20000"/>
              </a:spcBef>
              <a:buFont typeface="Wingdings" pitchFamily="2" charset="2"/>
              <a:buNone/>
              <a:defRPr/>
            </a:pPr>
            <a:r>
              <a:rPr kumimoji="0" lang="tr-TR" sz="3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Gabriola" pitchFamily="82" charset="0"/>
              </a:rPr>
              <a:t>   </a:t>
            </a:r>
            <a:r>
              <a:rPr kumimoji="0" lang="tr-TR" sz="3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Gabriola" pitchFamily="82" charset="0"/>
                <a:cs typeface="Arial" pitchFamily="34" charset="0"/>
              </a:rPr>
              <a:t>B -   </a:t>
            </a:r>
            <a:r>
              <a:rPr kumimoji="0" lang="tr-TR" sz="36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Gabriola" pitchFamily="82" charset="0"/>
              </a:rPr>
              <a:t>10 Kuruş</a:t>
            </a:r>
          </a:p>
          <a:p>
            <a:pPr marL="3086100" lvl="6" indent="-342900">
              <a:spcBef>
                <a:spcPct val="20000"/>
              </a:spcBef>
              <a:buFont typeface="Wingdings" pitchFamily="2" charset="2"/>
              <a:buNone/>
              <a:defRPr/>
            </a:pPr>
            <a:r>
              <a:rPr lang="tr-TR" sz="3600" dirty="0" smtClean="0">
                <a:solidFill>
                  <a:srgbClr val="FFC000"/>
                </a:solidFill>
                <a:latin typeface="Gabriola" pitchFamily="82" charset="0"/>
              </a:rPr>
              <a:t>   </a:t>
            </a:r>
            <a:r>
              <a:rPr kumimoji="0" lang="tr-TR" sz="3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Gabriola" pitchFamily="82" charset="0"/>
                <a:cs typeface="Arial" pitchFamily="34" charset="0"/>
              </a:rPr>
              <a:t>C -   </a:t>
            </a:r>
            <a:r>
              <a:rPr kumimoji="0" lang="tr-TR" sz="36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Gabriola" pitchFamily="82" charset="0"/>
                <a:cs typeface="Arial" pitchFamily="34" charset="0"/>
              </a:rPr>
              <a:t>25</a:t>
            </a:r>
            <a:r>
              <a:rPr kumimoji="0" lang="tr-TR" sz="36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Gabriola" pitchFamily="82" charset="0"/>
              </a:rPr>
              <a:t> Kuruş</a:t>
            </a:r>
            <a:endParaRPr kumimoji="0" lang="tr-TR" sz="36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Gabriola" pitchFamily="82" charset="0"/>
            </a:endParaRPr>
          </a:p>
        </p:txBody>
      </p:sp>
    </p:spTree>
  </p:cSld>
  <p:clrMapOvr>
    <a:masterClrMapping/>
  </p:clrMapOvr>
  <p:transition>
    <p:dissolve/>
    <p:sndAc>
      <p:stSnd>
        <p:snd r:embed="rId2" name="wind.wav" builtIn="1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4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1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3000"/>
                            </p:stCondLst>
                            <p:childTnLst>
                              <p:par>
                                <p:cTn id="2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10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4400"/>
                            </p:stCondLst>
                            <p:childTnLst>
                              <p:par>
                                <p:cTn id="2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10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800"/>
                            </p:stCondLst>
                            <p:childTnLst>
                              <p:par>
                                <p:cTn id="3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10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4 Resim" descr="25 KURUŞ ARKA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627784" y="692696"/>
            <a:ext cx="1512168" cy="1512168"/>
          </a:xfrm>
          <a:prstGeom prst="rect">
            <a:avLst/>
          </a:prstGeom>
        </p:spPr>
      </p:pic>
      <p:pic>
        <p:nvPicPr>
          <p:cNvPr id="7" name="6 Resim" descr="50 KURUŞ ARKA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644008" y="476672"/>
            <a:ext cx="1856541" cy="1872208"/>
          </a:xfrm>
          <a:prstGeom prst="rect">
            <a:avLst/>
          </a:prstGeom>
        </p:spPr>
      </p:pic>
      <p:sp>
        <p:nvSpPr>
          <p:cNvPr id="8" name="Rectangle 9"/>
          <p:cNvSpPr txBox="1">
            <a:spLocks noChangeArrowheads="1"/>
          </p:cNvSpPr>
          <p:nvPr/>
        </p:nvSpPr>
        <p:spPr>
          <a:xfrm>
            <a:off x="251520" y="2852936"/>
            <a:ext cx="8640959" cy="3219270"/>
          </a:xfrm>
          <a:prstGeom prst="rect">
            <a:avLst/>
          </a:prstGeom>
        </p:spPr>
        <p:txBody>
          <a:bodyPr/>
          <a:lstStyle/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None/>
              <a:tabLst/>
              <a:defRPr/>
            </a:pPr>
            <a:r>
              <a:rPr lang="tr-TR" sz="3600" dirty="0" smtClean="0">
                <a:latin typeface="Gabriola" pitchFamily="82" charset="0"/>
              </a:rPr>
              <a:t>75 kuruşun </a:t>
            </a:r>
            <a:r>
              <a:rPr kumimoji="0" lang="tr-TR" sz="36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Gabriola" pitchFamily="82" charset="0"/>
              </a:rPr>
              <a:t> 1  </a:t>
            </a:r>
            <a:r>
              <a:rPr kumimoji="0" lang="tr-TR" sz="36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Gabriola" pitchFamily="82" charset="0"/>
                <a:cs typeface="Arial" pitchFamily="34" charset="0"/>
              </a:rPr>
              <a:t>TL</a:t>
            </a:r>
            <a:r>
              <a:rPr kumimoji="0" lang="tr-TR" sz="36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Gabriola" pitchFamily="82" charset="0"/>
              </a:rPr>
              <a:t>  olması  için  kaç kuruş </a:t>
            </a:r>
            <a:r>
              <a:rPr lang="tr-TR" sz="3600" dirty="0" smtClean="0">
                <a:latin typeface="Gabriola" pitchFamily="82" charset="0"/>
              </a:rPr>
              <a:t> gereklidir</a:t>
            </a:r>
            <a:r>
              <a:rPr kumimoji="0" lang="tr-TR" sz="36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Gabriola" pitchFamily="82" charset="0"/>
              </a:rPr>
              <a:t> ?</a:t>
            </a:r>
          </a:p>
          <a:p>
            <a:pPr marL="3543300" lvl="7" indent="-342900">
              <a:spcBef>
                <a:spcPct val="20000"/>
              </a:spcBef>
              <a:buFont typeface="Wingdings" pitchFamily="2" charset="2"/>
              <a:buNone/>
              <a:defRPr/>
            </a:pPr>
            <a:r>
              <a:rPr kumimoji="0" lang="tr-TR" sz="36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Gabriola" pitchFamily="82" charset="0"/>
              </a:rPr>
              <a:t>   </a:t>
            </a:r>
            <a:r>
              <a:rPr kumimoji="0" lang="tr-TR" sz="3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Gabriola" pitchFamily="82" charset="0"/>
                <a:cs typeface="Arial" pitchFamily="34" charset="0"/>
              </a:rPr>
              <a:t>A -</a:t>
            </a:r>
            <a:r>
              <a:rPr kumimoji="0" lang="tr-TR" sz="3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Gabriola" pitchFamily="82" charset="0"/>
                <a:cs typeface="Arial" pitchFamily="34" charset="0"/>
              </a:rPr>
              <a:t> </a:t>
            </a:r>
            <a:r>
              <a:rPr kumimoji="0" lang="tr-TR" sz="36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Gabriola" pitchFamily="82" charset="0"/>
              </a:rPr>
              <a:t>50 Kuruş       </a:t>
            </a:r>
          </a:p>
          <a:p>
            <a:pPr marL="3543300" lvl="7" indent="-342900">
              <a:spcBef>
                <a:spcPct val="20000"/>
              </a:spcBef>
              <a:buFont typeface="Wingdings" pitchFamily="2" charset="2"/>
              <a:buNone/>
              <a:defRPr/>
            </a:pPr>
            <a:r>
              <a:rPr lang="tr-TR" sz="3600" dirty="0">
                <a:solidFill>
                  <a:srgbClr val="FF0000"/>
                </a:solidFill>
                <a:latin typeface="Gabriola" pitchFamily="82" charset="0"/>
                <a:cs typeface="Arial" pitchFamily="34" charset="0"/>
              </a:rPr>
              <a:t> </a:t>
            </a:r>
            <a:r>
              <a:rPr lang="tr-TR" sz="3600" dirty="0" smtClean="0">
                <a:solidFill>
                  <a:srgbClr val="FF0000"/>
                </a:solidFill>
                <a:latin typeface="Gabriola" pitchFamily="82" charset="0"/>
                <a:cs typeface="Arial" pitchFamily="34" charset="0"/>
              </a:rPr>
              <a:t>  </a:t>
            </a:r>
            <a:r>
              <a:rPr kumimoji="0" lang="tr-TR" sz="3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Gabriola" pitchFamily="82" charset="0"/>
                <a:cs typeface="Arial" pitchFamily="34" charset="0"/>
              </a:rPr>
              <a:t>B -</a:t>
            </a:r>
            <a:r>
              <a:rPr kumimoji="0" lang="tr-TR" sz="3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Gabriola" pitchFamily="82" charset="0"/>
                <a:cs typeface="Arial" pitchFamily="34" charset="0"/>
              </a:rPr>
              <a:t> </a:t>
            </a:r>
            <a:r>
              <a:rPr kumimoji="0" lang="tr-TR" sz="36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Gabriola" pitchFamily="82" charset="0"/>
              </a:rPr>
              <a:t>10 Kuruş</a:t>
            </a:r>
          </a:p>
          <a:p>
            <a:pPr marL="3543300" lvl="7" indent="-342900">
              <a:spcBef>
                <a:spcPct val="20000"/>
              </a:spcBef>
              <a:buFont typeface="Wingdings" pitchFamily="2" charset="2"/>
              <a:buNone/>
              <a:defRPr/>
            </a:pPr>
            <a:r>
              <a:rPr lang="tr-TR" sz="3600" dirty="0" smtClean="0">
                <a:solidFill>
                  <a:srgbClr val="FFC000"/>
                </a:solidFill>
                <a:latin typeface="Gabriola" pitchFamily="82" charset="0"/>
              </a:rPr>
              <a:t>   </a:t>
            </a:r>
            <a:r>
              <a:rPr kumimoji="0" lang="tr-TR" sz="3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Gabriola" pitchFamily="82" charset="0"/>
                <a:cs typeface="Arial" pitchFamily="34" charset="0"/>
              </a:rPr>
              <a:t>C -  </a:t>
            </a:r>
            <a:r>
              <a:rPr kumimoji="0" lang="tr-TR" sz="36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Gabriola" pitchFamily="82" charset="0"/>
                <a:cs typeface="Arial" pitchFamily="34" charset="0"/>
              </a:rPr>
              <a:t>25</a:t>
            </a:r>
            <a:r>
              <a:rPr kumimoji="0" lang="tr-TR" sz="36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Gabriola" pitchFamily="82" charset="0"/>
              </a:rPr>
              <a:t> Kuruş</a:t>
            </a:r>
            <a:endParaRPr kumimoji="0" lang="tr-TR" sz="36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Gabriola" pitchFamily="82" charset="0"/>
            </a:endParaRPr>
          </a:p>
        </p:txBody>
      </p:sp>
    </p:spTree>
  </p:cSld>
  <p:clrMapOvr>
    <a:masterClrMapping/>
  </p:clrMapOvr>
  <p:transition>
    <p:dissolve/>
    <p:sndAc>
      <p:stSnd>
        <p:snd r:embed="rId2" name="wind.wav" builtIn="1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1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900"/>
                            </p:stCondLst>
                            <p:childTnLst>
                              <p:par>
                                <p:cTn id="1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10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4300"/>
                            </p:stCondLst>
                            <p:childTnLst>
                              <p:par>
                                <p:cTn id="2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10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700"/>
                            </p:stCondLst>
                            <p:childTnLst>
                              <p:par>
                                <p:cTn id="2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10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etin kutusu"/>
          <p:cNvSpPr txBox="1"/>
          <p:nvPr/>
        </p:nvSpPr>
        <p:spPr>
          <a:xfrm>
            <a:off x="642910" y="571480"/>
            <a:ext cx="813690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4000" dirty="0" smtClean="0">
                <a:solidFill>
                  <a:srgbClr val="FFC000"/>
                </a:solidFill>
                <a:latin typeface="Gabriola" pitchFamily="82" charset="0"/>
              </a:rPr>
              <a:t>Her ülkenin bir para  </a:t>
            </a:r>
            <a:r>
              <a:rPr lang="tr-TR" sz="4000" dirty="0" smtClean="0">
                <a:solidFill>
                  <a:srgbClr val="FFC000"/>
                </a:solidFill>
                <a:latin typeface="Gabriola" pitchFamily="82" charset="0"/>
              </a:rPr>
              <a:t>birimi ve logosu vardır</a:t>
            </a:r>
            <a:r>
              <a:rPr lang="tr-TR" sz="4000" dirty="0" smtClean="0">
                <a:solidFill>
                  <a:srgbClr val="FFC000"/>
                </a:solidFill>
                <a:latin typeface="Gabriola" pitchFamily="82" charset="0"/>
              </a:rPr>
              <a:t>.</a:t>
            </a:r>
            <a:endParaRPr lang="tr-TR" sz="4000" dirty="0">
              <a:solidFill>
                <a:srgbClr val="FFC000"/>
              </a:solidFill>
              <a:latin typeface="Gabriola" pitchFamily="82" charset="0"/>
            </a:endParaRPr>
          </a:p>
        </p:txBody>
      </p:sp>
      <p:sp>
        <p:nvSpPr>
          <p:cNvPr id="3" name="2 Metin kutusu"/>
          <p:cNvSpPr txBox="1"/>
          <p:nvPr/>
        </p:nvSpPr>
        <p:spPr>
          <a:xfrm>
            <a:off x="2786050" y="1785926"/>
            <a:ext cx="3400290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4000" dirty="0" smtClean="0">
                <a:solidFill>
                  <a:srgbClr val="FFC000"/>
                </a:solidFill>
                <a:latin typeface="Gabriola" pitchFamily="82" charset="0"/>
              </a:rPr>
              <a:t>Nijerya:</a:t>
            </a:r>
            <a:r>
              <a:rPr lang="tr-TR" sz="4000" dirty="0" smtClean="0">
                <a:latin typeface="Gabriola" pitchFamily="82" charset="0"/>
              </a:rPr>
              <a:t>  </a:t>
            </a:r>
            <a:r>
              <a:rPr lang="tr-TR" sz="4000" dirty="0" err="1" smtClean="0">
                <a:latin typeface="Gabriola" pitchFamily="82" charset="0"/>
              </a:rPr>
              <a:t>Nairası</a:t>
            </a:r>
            <a:endParaRPr lang="tr-TR" sz="4000" dirty="0" smtClean="0">
              <a:latin typeface="Gabriola" pitchFamily="82" charset="0"/>
            </a:endParaRPr>
          </a:p>
          <a:p>
            <a:r>
              <a:rPr lang="tr-TR" sz="4000" dirty="0" smtClean="0">
                <a:solidFill>
                  <a:srgbClr val="FFC000"/>
                </a:solidFill>
                <a:latin typeface="Gabriola" pitchFamily="82" charset="0"/>
              </a:rPr>
              <a:t>Hindistan:</a:t>
            </a:r>
            <a:r>
              <a:rPr lang="tr-TR" sz="4000" dirty="0" smtClean="0">
                <a:latin typeface="Gabriola" pitchFamily="82" charset="0"/>
              </a:rPr>
              <a:t> Rupi</a:t>
            </a:r>
          </a:p>
          <a:p>
            <a:r>
              <a:rPr lang="tr-TR" sz="4000" dirty="0" smtClean="0">
                <a:solidFill>
                  <a:srgbClr val="FFC000"/>
                </a:solidFill>
                <a:latin typeface="Gabriola" pitchFamily="82" charset="0"/>
              </a:rPr>
              <a:t>Meksika:</a:t>
            </a:r>
            <a:r>
              <a:rPr lang="tr-TR" sz="4000" dirty="0" smtClean="0">
                <a:latin typeface="Gabriola" pitchFamily="82" charset="0"/>
              </a:rPr>
              <a:t>  Peso</a:t>
            </a:r>
          </a:p>
          <a:p>
            <a:r>
              <a:rPr lang="tr-TR" sz="4000" dirty="0" smtClean="0">
                <a:solidFill>
                  <a:srgbClr val="FFC000"/>
                </a:solidFill>
                <a:latin typeface="Gabriola" pitchFamily="82" charset="0"/>
              </a:rPr>
              <a:t>Rusya:</a:t>
            </a:r>
            <a:r>
              <a:rPr lang="tr-TR" sz="4000" dirty="0" smtClean="0">
                <a:latin typeface="Gabriola" pitchFamily="82" charset="0"/>
              </a:rPr>
              <a:t>  Ruble</a:t>
            </a:r>
          </a:p>
          <a:p>
            <a:r>
              <a:rPr lang="tr-TR" sz="4000" dirty="0" smtClean="0">
                <a:solidFill>
                  <a:srgbClr val="FFC000"/>
                </a:solidFill>
                <a:latin typeface="Gabriola" pitchFamily="82" charset="0"/>
              </a:rPr>
              <a:t>Çin :</a:t>
            </a:r>
            <a:r>
              <a:rPr lang="tr-TR" sz="4000" dirty="0" smtClean="0">
                <a:latin typeface="Gabriola" pitchFamily="82" charset="0"/>
              </a:rPr>
              <a:t> </a:t>
            </a:r>
            <a:r>
              <a:rPr lang="tr-TR" sz="4000" dirty="0" err="1" smtClean="0">
                <a:latin typeface="Gabriola" pitchFamily="82" charset="0"/>
              </a:rPr>
              <a:t>Yuan</a:t>
            </a:r>
            <a:endParaRPr lang="tr-TR" sz="4000" dirty="0" smtClean="0">
              <a:latin typeface="Gabriola" pitchFamily="82" charset="0"/>
            </a:endParaRPr>
          </a:p>
          <a:p>
            <a:r>
              <a:rPr lang="tr-TR" sz="4000" dirty="0" smtClean="0">
                <a:solidFill>
                  <a:srgbClr val="FFC000"/>
                </a:solidFill>
                <a:latin typeface="Gabriola" pitchFamily="82" charset="0"/>
              </a:rPr>
              <a:t>Kuzey Kore </a:t>
            </a:r>
            <a:r>
              <a:rPr lang="tr-TR" sz="4000" dirty="0" smtClean="0">
                <a:latin typeface="Gabriola" pitchFamily="82" charset="0"/>
              </a:rPr>
              <a:t>: </a:t>
            </a:r>
            <a:r>
              <a:rPr lang="tr-TR" sz="4000" dirty="0" err="1" smtClean="0">
                <a:latin typeface="Gabriola" pitchFamily="82" charset="0"/>
              </a:rPr>
              <a:t>Won</a:t>
            </a:r>
            <a:endParaRPr lang="tr-TR" sz="4000" dirty="0" smtClean="0">
              <a:latin typeface="Gabriola" pitchFamily="82" charset="0"/>
            </a:endParaRPr>
          </a:p>
          <a:p>
            <a:endParaRPr lang="tr-TR" sz="4000" dirty="0">
              <a:latin typeface="Gabriola" pitchFamily="82" charset="0"/>
            </a:endParaRPr>
          </a:p>
        </p:txBody>
      </p:sp>
      <p:pic>
        <p:nvPicPr>
          <p:cNvPr id="54276" name="Picture 4" descr="http://2.bp.blogspot.com/_nED8cszYok4/R5C0SA0zq5I/AAAAAAAADD4/cxfE8KYce6o/s400/peso.GIF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28596" y="3071810"/>
            <a:ext cx="598822" cy="85725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4278" name="AutoShape 6" descr="data:image/jpeg;base64,/9j/4AAQSkZJRgABAQAAAQABAAD/2wBDAAkGBwgHBgkIBwgKCgkLDRYPDQwMDRsUFRAWIB0iIiAdHx8kKDQsJCYxJx8fLT0tMTU3Ojo6Iys/RD84QzQ5Ojf/2wBDAQoKCg0MDRoPDxo3JR8lNzc3Nzc3Nzc3Nzc3Nzc3Nzc3Nzc3Nzc3Nzc3Nzc3Nzc3Nzc3Nzc3Nzc3Nzc3Nzc3Nzf/wAARCADCAQMDASIAAhEBAxEB/8QAHAABAAIDAQEBAAAAAAAAAAAAAAUIBAYHAgMB/8QARxAAAQMCAgUIBgcFBgcAAAAAAAECAwQFBhEHITFBURITFRdVYZTSFCIycYHRCEJSkaGkwSMkYpOxM4KisuHwJTVDU3Jzkv/EABQBAQAAAAAAAAAAAAAAAAAAAAD/xAAUEQEAAAAAAAAAAAAAAAAAAAAA/9oADAMBAAIRAxEAPwDuIAAAAAAAAAAAAAAAAAAAAAAAAAAAAAAAAAAAAAAAAAAAAAAAAAAAAAAABq+kXF0GDsOTVzuS+rk/Z0kK/XkVNq9ybV+7ehslTPDS08tRUyMihiYr5JHrk1rUTNVVeGRU7SZjCXGOI5KpqubQQZx0cS7mZ+0qcXbV+CbgISfEN5nmkmlutc6SRyucvpDkzVVzXeeOm7t2pW+If8yPAEh03du1K3xD/mOm7t2pW+If8yPAEh03du1K3xD/AJjpu7dqVviH/MjwBIdN3btSt8Q/5jpu7dqVviH/ADI8ASHTd27UrfEP+Y6bu3alb4h/zI8ASHTd27UrfEP+Y6bu3alb4h/zI8ASHTd27UrfEP8AmWC0IYar6S09P3upqpamtZ+7RTSuckcO3lZKu12pfdlxU5VohwSuLcQJNWRqtqolR9Rnskd9WP45a+5F4oWlaiNajWoiImpEQD9AAAAAAAAAAAAAAAAAAAAAAAB4ljjmjdHKxr2OTJzXJmip3oYnQ9r7Oo/5DPkZwAweh7X2dR/yGfIdD2vs6j/kM+RnACPksdpkarZLXQuau1HU7FT+hCXTRvg+5tVJ7DSRqv1qZqwr/gyNrAHEcTaBY1Y+bDNyc1ya0pq3Wi+57U1fFF95xy/WG6YernUV4o5aWdNaI9NTk4tVNTk70LokRijDdrxRa32+706SxrrY9NT4nfaau5f67FzQCmYJ/G2Fq3CF+mtlb67U9eCZEySaNdjk4cFTcqL7yAAz7Fdp7Jdqe40rY3yQuz5ErUcx6b2uRdypq/1LZ4afYcR2Oju1DbqTmamPlclYGZsdsc1dW1FRU+BT07j9G++uV1zsEr1VqIlXAi7tjXp/kX7wOydD2vs6j/kM+Q6HtfZ1H/IZ8jOAHyp6aClYrKaCOFirmrY2I1M+Oo+oAAAAAAAAAAAAAAAAAAAAAAAAAAhcYYjpMK2Cpu1aqKkaZRR55LLIvstT3/giKu4mVVERVVckTapVzTBjZcWX9aeikVbVQqrIMl1Su+tJ8didyd6gfOTS/jh8jnNvDWIqqqNbSQ5N7kzZmeet3HPbf5SDyGjADeet3HPbf5SDyDrdxz23+Ug8howA3nrdxz23+Ug8g63cc9t/lIPIaMAJ7E2ML5ilsCX2sbVejq5Yl5iNitzyz1tanBPuIEAASVgvtyw7cW3Cz1K09U1qsR/Ia7Uu1MnIqEaAN563cc9t/lIPIOt3HPbf5SDyGjADeet3HPbf5SDyHZNDtdiy+WyW9YmuLpaWb1KSDmI2cpEXXIqtai7UyTXxXgcO0a4PmxjiOKkVHNoYcpayVPqsz9lF+07YnxXcWypqeKlp4qemjbFDExGRsYmSNaiZIiJwyA+oAAAAAAAAAAAAAAAAAAAAAAAMe4UUFxop6Kra59POxY5Gte5iuaupUzaqKnwU1DqlwN2E3xU3nN3AGkdUuBuwm+Kn846pcDdhN8VP5zdwBpHVLgbsJvip/OOqXA3YTfFT+c3cAaR1S4G7Cb4qfzjqlwN2E3xU/nN3AHMMY6N8EWfCt2uMVmZHLT0kj4n+kzLk/krydSvy9rIrWWD+kNidlJZoMO070WorXJLUIn1YmrmiL73In/ypXwAbbotw/BiXGtDb62FZqPJ8lQ3lKmbGtXeiout3JT4mpHevo5YedDR1+IZ2ZLUL6NTqqbWNXN6+5XclP7qgbl1S4G7Cb4qfzjqlwN2E3xU/nN3AERhzDNnwzTS09joWUscr+XIiOc5XLllrVyqvwz48SXAAAAAAAAAAAAAAAAAAAAAAAAAAAHl0jGK1HPa1XbEVdoHoH5mfuYAGNV3CiomK+sq6enam1ZpWsT8VNWvGlHB1pa7nLzDUyImqOjRZlX4t9X71QDcjU8f47tmDLcslQ9s1fI1fR6NrvWevFfst7/uzU5ZivTtXVTH0+GaJKJi6vSajJ8nwb7LV9/KORV1ZU3Crkq66olqKiVeU+WVyuc5e9VAyL5d62+3WpudylWWpqH8p7tycERNyImSInBDABKYcw/c8SXOO32imdPO/WqpqbG3e5y7k7/1A+uEcOVmKr9TWqgavKkXOSTLNImJ7T17k/FVRN5b2zWylstqpbbQM5FNTRpGxN+Sb1712qvFVIDR5gehwVaeYhVJq6ZEWqqVTJXrwTg1NyfE2wAAAAAAAAAAAAAAAAAAAAAAAAAAAAAAHFvpLf8vsX/um/wArTtJxf6SyL0bY1yXJJpUz/utA4VHVVMWXN1ErMtnJeqHp9dVvTJ9VO5O+RV/UxwB+qqquarmp+H3om076yBlbI+KmdI1JZI28pzWZ61RN65Z6jvFp0G4cq6WGrS+11VTzMR8ckCRsR7V1oqKqKBwAyaCgrLlUNprfSz1U7tkcMavcvwQs7a9D+DLerXOt0lW9ux1VO53+FMmr9xudvttDbIOYttHT0kP/AG4Imsb9yIBX/CGhC73FzJ8RypbabasLFR8zk/Frfjmvcd0w3hy04ZoEorNRsp4tr3JrdIvFzl1qv+0JYAAAAAAAAAAAAAAAAAAAAAAAAAAAAAAAAACKxPh+gxNZp7Xc4+XDKmpye1G7c5q7lT/TYqkqAKcYwwxX4Tvc1suLc1b60UqJk2Zi7HJ8ty5oQZbvSFgyjxnZHUk/Jjq4s30tRlrjfwX+FdSKnuXaiFULxbKyzXKot1xhdDVU7+RIx25eKcUVNaLvRQMM6voV0idBVTLDeZsrZUP/AGEr11U0i8V3MVdvBde9TlAAvGDjmhDSJ0hDHhq9TfvcTcqKZ6/2rET2F/iRNnFO9NfYwAAAAAAAAAAAAAAAAAAAAAAAAAAAAAAAAAAAAAAc90t6Po8XW3023sa280rP2S7Ofbt5tV/ou5e5dXQgBR+aKSCV8MzHRyMcrXsemStVNSoqblPBYHTZo56ShlxJY4f32NudZAxP7ZqfXRPtIm1N6d6a6/AfSCaSnmjmgkdHLG5Hsexcla5FzRUXcuZaLRPj6PGNp9HrHtbeKVqc+zZzrdiSNTv3puXuVCrJIWG81tgu1Pc7ZLzVTA7lNXcqb0VN6KmpUAumDXsD4rosYWKK40S8iRPUqIFXN0Mm9F4pvRd6fFE2EAAAAAAAAAAAAAAAAAAAAAAAAAAAAAAAAAAAAAAFetNejnomeTEVkhyoJXZ1UDE1QPVfaRPsqv3L3LqsKfOeGKohkgnjbJFI1WPY9M2uaqZKipvRUApADf8ASxo/lwfc/SqJj32aqevMv28y7bzbl/ou9O9FNAA2XAOL6zBt9ZXU2clO/JlVT56pWeZNqL+iqWxs10o71bKe5W2ZJqWoZy2PT8UXgqLmipuVClJ0TRFpAfhK5+g3GRy2aqenOb+Yfs5xE4bM04a92ShZ8HmKRksbZIntex6I5rmrmiouxUU9AAAAAAAAAAAAAAAAAAAAAAAAAAAAAAAAAAAAAAGFerVRXu11FtuULZqWoZyXtX8FRdyoutF3KhU/H+Dq3Bl8fRVOclNJm+lqMtUrP0cmxU/RULekFjPC1Bi6yS22vTkqvrQzImboX7nJ+qb01AU5BKYksNfhu8VFrucXInhXansvbuc1d6L/AL1kWB2vQdpE9HfFhe9zfsnryaCd6+wq/wDSVeC/V4Lq3pl3go6iqi5ouSoWS0M6Q0xJRJZrvN/xemZ6j3rrqY03/wDkm/jt45B1AAAAAAAAAAAAAAAAAAAAAAAAAAAAAAAAAAAAAAAAGl6TsC0+M7OqRoyK6U6K6lnXfxY7+FfwXXxRar11HUW+smo62F8NRC9WSRvTJWuTahdw1jEOAML4kr/T7va2zVXIRiyNlfGrkTZnyXJn713AVDMi311Tba6CtoZnw1MD0fHIxdbVQtD1QYG7Gd4ubzjqgwN2M7xc3nAztG2MocZ4fbWchIqyFUjqok2I/La3+FdqcNm7M2whcM4Vs2FoZ4bHSLTRzuR8iLK9+aomSe0qk0AAAAAAAAAAAAAAAAAAAAAAAAAAAAAAAAAAAAAAAAAAAAAAAAAAAAAAAAAAAAAAf//Z"/>
          <p:cNvSpPr>
            <a:spLocks noChangeAspect="1" noChangeArrowheads="1"/>
          </p:cNvSpPr>
          <p:nvPr/>
        </p:nvSpPr>
        <p:spPr bwMode="auto">
          <a:xfrm>
            <a:off x="0" y="-884238"/>
            <a:ext cx="2466975" cy="184785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  <p:sp>
        <p:nvSpPr>
          <p:cNvPr id="54280" name="AutoShape 8" descr="data:image/jpeg;base64,/9j/4AAQSkZJRgABAQAAAQABAAD/2wBDAAkGBwgHBgkIBwgKCgkLDRYPDQwMDRsUFRAWIB0iIiAdHx8kKDQsJCYxJx8fLT0tMTU3Ojo6Iys/RD84QzQ5Ojf/2wBDAQoKCg0MDRoPDxo3JR8lNzc3Nzc3Nzc3Nzc3Nzc3Nzc3Nzc3Nzc3Nzc3Nzc3Nzc3Nzc3Nzc3Nzc3Nzc3Nzc3Nzf/wAARCADCAQMDASIAAhEBAxEB/8QAHAABAAIDAQEBAAAAAAAAAAAAAAUIBAYHAgMB/8QARxAAAQMCAgUIBgcFBgcAAAAAAAECAwQFBhEHITFBURITFRdVYZTSFCIycYHRCEJSkaGkwSMkYpOxM4KisuHwJTVDU3Jzkv/EABQBAQAAAAAAAAAAAAAAAAAAAAD/xAAUEQEAAAAAAAAAAAAAAAAAAAAA/9oADAMBAAIRAxEAPwDuIAAAAAAAAAAAAAAAAAAAAAAAAAAAAAAAAAAAAAAAAAAAAAAAAAAAAAAABq+kXF0GDsOTVzuS+rk/Z0kK/XkVNq9ybV+7ehslTPDS08tRUyMihiYr5JHrk1rUTNVVeGRU7SZjCXGOI5KpqubQQZx0cS7mZ+0qcXbV+CbgISfEN5nmkmlutc6SRyucvpDkzVVzXeeOm7t2pW+If8yPAEh03du1K3xD/mOm7t2pW+If8yPAEh03du1K3xD/AJjpu7dqVviH/MjwBIdN3btSt8Q/5jpu7dqVviH/ADI8ASHTd27UrfEP+Y6bu3alb4h/zI8ASHTd27UrfEP+Y6bu3alb4h/zI8ASHTd27UrfEP8AmWC0IYar6S09P3upqpamtZ+7RTSuckcO3lZKu12pfdlxU5VohwSuLcQJNWRqtqolR9Rnskd9WP45a+5F4oWlaiNajWoiImpEQD9AAAAAAAAAAAAAAAAAAAAAAAB4ljjmjdHKxr2OTJzXJmip3oYnQ9r7Oo/5DPkZwAweh7X2dR/yGfIdD2vs6j/kM+RnACPksdpkarZLXQuau1HU7FT+hCXTRvg+5tVJ7DSRqv1qZqwr/gyNrAHEcTaBY1Y+bDNyc1ya0pq3Wi+57U1fFF95xy/WG6YernUV4o5aWdNaI9NTk4tVNTk70LokRijDdrxRa32+706SxrrY9NT4nfaau5f67FzQCmYJ/G2Fq3CF+mtlb67U9eCZEySaNdjk4cFTcqL7yAAz7Fdp7Jdqe40rY3yQuz5ErUcx6b2uRdypq/1LZ4afYcR2Oju1DbqTmamPlclYGZsdsc1dW1FRU+BT07j9G++uV1zsEr1VqIlXAi7tjXp/kX7wOydD2vs6j/kM+Q6HtfZ1H/IZ8jOAHyp6aClYrKaCOFirmrY2I1M+Oo+oAAAAAAAAAAAAAAAAAAAAAAAAAAhcYYjpMK2Cpu1aqKkaZRR55LLIvstT3/giKu4mVVERVVckTapVzTBjZcWX9aeikVbVQqrIMl1Su+tJ8didyd6gfOTS/jh8jnNvDWIqqqNbSQ5N7kzZmeet3HPbf5SDyGjADeet3HPbf5SDyDrdxz23+Ug8howA3nrdxz23+Ug8g63cc9t/lIPIaMAJ7E2ML5ilsCX2sbVejq5Yl5iNitzyz1tanBPuIEAASVgvtyw7cW3Cz1K09U1qsR/Ia7Uu1MnIqEaAN563cc9t/lIPIOt3HPbf5SDyGjADeet3HPbf5SDyHZNDtdiy+WyW9YmuLpaWb1KSDmI2cpEXXIqtai7UyTXxXgcO0a4PmxjiOKkVHNoYcpayVPqsz9lF+07YnxXcWypqeKlp4qemjbFDExGRsYmSNaiZIiJwyA+oAAAAAAAAAAAAAAAAAAAAAAAMe4UUFxop6Kra59POxY5Gte5iuaupUzaqKnwU1DqlwN2E3xU3nN3AGkdUuBuwm+Kn846pcDdhN8VP5zdwBpHVLgbsJvip/OOqXA3YTfFT+c3cAaR1S4G7Cb4qfzjqlwN2E3xU/nN3AHMMY6N8EWfCt2uMVmZHLT0kj4n+kzLk/krydSvy9rIrWWD+kNidlJZoMO070WorXJLUIn1YmrmiL73In/ypXwAbbotw/BiXGtDb62FZqPJ8lQ3lKmbGtXeiout3JT4mpHevo5YedDR1+IZ2ZLUL6NTqqbWNXN6+5XclP7qgbl1S4G7Cb4qfzjqlwN2E3xU/nN3AERhzDNnwzTS09joWUscr+XIiOc5XLllrVyqvwz48SXAAAAAAAAAAAAAAAAAAAAAAAAAAAHl0jGK1HPa1XbEVdoHoH5mfuYAGNV3CiomK+sq6enam1ZpWsT8VNWvGlHB1pa7nLzDUyImqOjRZlX4t9X71QDcjU8f47tmDLcslQ9s1fI1fR6NrvWevFfst7/uzU5ZivTtXVTH0+GaJKJi6vSajJ8nwb7LV9/KORV1ZU3Crkq66olqKiVeU+WVyuc5e9VAyL5d62+3WpudylWWpqH8p7tycERNyImSInBDABKYcw/c8SXOO32imdPO/WqpqbG3e5y7k7/1A+uEcOVmKr9TWqgavKkXOSTLNImJ7T17k/FVRN5b2zWylstqpbbQM5FNTRpGxN+Sb1712qvFVIDR5gehwVaeYhVJq6ZEWqqVTJXrwTg1NyfE2wAAAAAAAAAAAAAAAAAAAAAAAAAAAAAAHFvpLf8vsX/um/wArTtJxf6SyL0bY1yXJJpUz/utA4VHVVMWXN1ErMtnJeqHp9dVvTJ9VO5O+RV/UxwB+qqquarmp+H3om076yBlbI+KmdI1JZI28pzWZ61RN65Z6jvFp0G4cq6WGrS+11VTzMR8ckCRsR7V1oqKqKBwAyaCgrLlUNprfSz1U7tkcMavcvwQs7a9D+DLerXOt0lW9ux1VO53+FMmr9xudvttDbIOYttHT0kP/AG4Imsb9yIBX/CGhC73FzJ8RypbabasLFR8zk/Frfjmvcd0w3hy04ZoEorNRsp4tr3JrdIvFzl1qv+0JYAAAAAAAAAAAAAAAAAAAAAAAAAAAAAAAAACKxPh+gxNZp7Xc4+XDKmpye1G7c5q7lT/TYqkqAKcYwwxX4Tvc1suLc1b60UqJk2Zi7HJ8ty5oQZbvSFgyjxnZHUk/Jjq4s30tRlrjfwX+FdSKnuXaiFULxbKyzXKot1xhdDVU7+RIx25eKcUVNaLvRQMM6voV0idBVTLDeZsrZUP/AGEr11U0i8V3MVdvBde9TlAAvGDjmhDSJ0hDHhq9TfvcTcqKZ6/2rET2F/iRNnFO9NfYwAAAAAAAAAAAAAAAAAAAAAAAAAAAAAAAAAAAAAAc90t6Po8XW3023sa280rP2S7Ofbt5tV/ou5e5dXQgBR+aKSCV8MzHRyMcrXsemStVNSoqblPBYHTZo56ShlxJY4f32NudZAxP7ZqfXRPtIm1N6d6a6/AfSCaSnmjmgkdHLG5Hsexcla5FzRUXcuZaLRPj6PGNp9HrHtbeKVqc+zZzrdiSNTv3puXuVCrJIWG81tgu1Pc7ZLzVTA7lNXcqb0VN6KmpUAumDXsD4rosYWKK40S8iRPUqIFXN0Mm9F4pvRd6fFE2EAAAAAAAAAAAAAAAAAAAAAAAAAAAAAAAAAAAAAAFetNejnomeTEVkhyoJXZ1UDE1QPVfaRPsqv3L3LqsKfOeGKohkgnjbJFI1WPY9M2uaqZKipvRUApADf8ASxo/lwfc/SqJj32aqevMv28y7bzbl/ou9O9FNAA2XAOL6zBt9ZXU2clO/JlVT56pWeZNqL+iqWxs10o71bKe5W2ZJqWoZy2PT8UXgqLmipuVClJ0TRFpAfhK5+g3GRy2aqenOb+Yfs5xE4bM04a92ShZ8HmKRksbZIntex6I5rmrmiouxUU9AAAAAAAAAAAAAAAAAAAAAAAAAAAAAAAAAAAAAAGFerVRXu11FtuULZqWoZyXtX8FRdyoutF3KhU/H+Dq3Bl8fRVOclNJm+lqMtUrP0cmxU/RULekFjPC1Bi6yS22vTkqvrQzImboX7nJ+qb01AU5BKYksNfhu8VFrucXInhXansvbuc1d6L/AL1kWB2vQdpE9HfFhe9zfsnryaCd6+wq/wDSVeC/V4Lq3pl3go6iqi5ouSoWS0M6Q0xJRJZrvN/xemZ6j3rrqY03/wDkm/jt45B1AAAAAAAAAAAAAAAAAAAAAAAAAAAAAAAAAAAAAAAAGl6TsC0+M7OqRoyK6U6K6lnXfxY7+FfwXXxRar11HUW+smo62F8NRC9WSRvTJWuTahdw1jEOAML4kr/T7va2zVXIRiyNlfGrkTZnyXJn713AVDMi311Tba6CtoZnw1MD0fHIxdbVQtD1QYG7Gd4ubzjqgwN2M7xc3nAztG2MocZ4fbWchIqyFUjqok2I/La3+FdqcNm7M2whcM4Vs2FoZ4bHSLTRzuR8iLK9+aomSe0qk0AAAAAAAAAAAAAAAAAAAAAAAAAAAAAAAAAAAAAAAAAAAAAAAAAAAAAAAAAAAAAAf//Z"/>
          <p:cNvSpPr>
            <a:spLocks noChangeAspect="1" noChangeArrowheads="1"/>
          </p:cNvSpPr>
          <p:nvPr/>
        </p:nvSpPr>
        <p:spPr bwMode="auto">
          <a:xfrm>
            <a:off x="0" y="-884238"/>
            <a:ext cx="2466975" cy="184785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  <p:pic>
        <p:nvPicPr>
          <p:cNvPr id="54281" name="Picture 9" descr="C:\Users\nazan\Pictures\untitledq.bmp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tx1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7143768" y="2357430"/>
            <a:ext cx="1000132" cy="78581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cxnSp>
        <p:nvCxnSpPr>
          <p:cNvPr id="10" name="9 Düz Ok Bağlayıcısı"/>
          <p:cNvCxnSpPr/>
          <p:nvPr/>
        </p:nvCxnSpPr>
        <p:spPr>
          <a:xfrm>
            <a:off x="5801944" y="2851444"/>
            <a:ext cx="1357322" cy="1588"/>
          </a:xfrm>
          <a:prstGeom prst="straightConnector1">
            <a:avLst/>
          </a:prstGeom>
          <a:ln>
            <a:solidFill>
              <a:srgbClr val="FFFF00"/>
            </a:solidFill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2" name="11 Düz Ok Bağlayıcısı"/>
          <p:cNvCxnSpPr/>
          <p:nvPr/>
        </p:nvCxnSpPr>
        <p:spPr>
          <a:xfrm rot="10800000">
            <a:off x="1357290" y="2214554"/>
            <a:ext cx="1285884" cy="1588"/>
          </a:xfrm>
          <a:prstGeom prst="straightConnector1">
            <a:avLst/>
          </a:prstGeom>
          <a:ln>
            <a:solidFill>
              <a:srgbClr val="FFFF00"/>
            </a:solidFill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3" name="12 Düz Ok Bağlayıcısı"/>
          <p:cNvCxnSpPr/>
          <p:nvPr/>
        </p:nvCxnSpPr>
        <p:spPr>
          <a:xfrm rot="10800000" flipV="1">
            <a:off x="1357290" y="3495974"/>
            <a:ext cx="1285884" cy="4464"/>
          </a:xfrm>
          <a:prstGeom prst="straightConnector1">
            <a:avLst/>
          </a:prstGeom>
          <a:ln>
            <a:solidFill>
              <a:srgbClr val="FFFF00"/>
            </a:solidFill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54283" name="AutoShape 11" descr="data:image/jpeg;base64,/9j/4AAQSkZJRgABAQAAAQABAAD/2wCEAAkGBhAGDg8PBxAQFRAQGRQREhASFhUQEBEQFRwhFBMVFBYXGyYeGB8kGhQTIC8sJCk1LDAsFh4xNTAqNSYuLikBCQoKBQUFDQUFDSkYEhgpKSkpKSkpKSkpKSkpKSkpKSkpKSkpKSkpKSkpKSkpKSkpKSkpKSkpKSkpKSkpKSkpKf/AABEIAPYAzQMBIgACEQEDEQH/xAAcAAEAAgMBAQEAAAAAAAAAAAAABwgBAwUGBAL/xABNEAACAQICAgkQAxACAwAAAAAAAQIDBAURBiEHCBIxQVFUcpMTFhgyMzRhcXOBkaGxstHSIoKSFBUjNUJSU2JjdJSis8HC0xckQ0Ti/8QAFAEBAAAAAAAAAAAAAAAAAAAAAP/EABQRAQAAAAAAAAAAAAAAAAAAAAD/2gAMAwEAAhEDEQA/AJxAAAAAAAAAAAAAAAAAAAAAAAAAAAAAAAAAAAAAD8Va8aCzrSjFb2cmorPzn7Iq2xv4ot/3mn/TqgSZ98qP6Wl9uPxH3yo/paX24/EpNmMwLs/fKj+lpfbj8TE8VoU+3r0V45xX9yk+YzAudV0psaHdb20jzq1Je2R8NfZFwm27piNn9WtCfutlPjOYFrq+zLglv219B82nWn7sMj4qmztgkO1uKsvFRq/3iiroAs1LZ/wdb0rl+HqX/wBH6hs+4NLfncLx0X/ZsrGALU0Nm3A6+r7scX+vRrr17jI7djp9heJZK0xC0be9F1YRm/qyaZTsZgXhhNVEnBpp7zWtPzn6KU4bjdzg8t1hlxWpS46U5U/TuWsz32j2z5imEtRxF07qmt9VEqdXLwVIJemSYFmAeE0P2ZMN0scacpu3uJZLqNdqKlLip1O1l58m+I92AAAAAAAAAAAA0XljSxGDp3tOFSnLtoVIqcH41JZM3gCM9I9gLDMX3UsNdS1qP9G+qUc/DTlvfVkkRtjW1+xXD23hzoXEeDcT6lUy8MamS9EmWVAFMMa0WvdHMvvxa16Kk8oyqQcYSa1tRl2r8zOWWC2yXeNl5aXuMr6AAMoCUMP2vOKXcYyuKtpSTyeUpznNJ8yDXrOpDa13LX07+gn4Kc3/AHRPNt3OHNj7DaBAk9rVXXaX9F+OlNa/tM593tcsRpa7W4s5+BupTb/ka9ZYsAVMxjYkxjBU5V7KpOK/KoONwsuPKDcl50eRnTdJuNRNNamnqafE0XhOBpPoLYaXxaxe3hKeWSrR+hXjxZVFr8zzXgAp2CRNkXYcudDFK4sW69kt+ollVorg6rFcH6y1cajqI7AElbHezRdaKuFDGHOvZ6lk3uq9Ffs5PtkvzXxamiNQBdjCsWo45Qp3GG1I1KNRbqE47zXD4U08009aayZ9ZVfYq2SJ6DXKhdSk7Gs0q1PW+py3lWguNcOW+vCllaWjWjcRjOjJShNKUZRecZRetNNb6aA/YAAAAAAAAAAAACHtsl3jY+Wl7jK+lgtsl3jY+Wl7jK+gDKMGUBd227nDmx9htNVt3OHNj7DaAAAAAAfmcFVTjUSaaaaetNPU00Vo2ZtjZaH3CusLjlZ3DaUVvUK2+6fNaTcfE1wLOzJx9L9HYaV2FzZ18vwsWoSf5FVa6cvNJRfpApoDZcUJWs5U6yanBuMovfUovJp+dM1gCwm1900eJ29TDb2WdS2W7oN77t28nH6kmvNNLgK9no9j3SB6M4rZ3LeUFNQq8XUan0KmfijJvxpAXAAAAAAAAAAAAAAQ9tku8bHy0vcZX0sFtku8bHy0vcZX0AZRgygLu23c4c2PsNpqtu5w5sfYbQAAAAAAAAKn7MOFLCcdvo01lGrKNdeHqsVOf87meMJU2xlFU8XoSX5dvBvxqpUXsyIrAGUYAFzdEsReLYdZXE3nKrRozk/1nBOXrzOseN2H6/3RgGHt8EJx+xUlD/E9kAAAAAAAAAAAEPbZLvGx8tL3GV9LBbZLvGx8tL3GV9AGUYMoC7tt3OHNj7DaarbucObH2G0AAAAAAAACu22QlnidouK3T9NSfwIlJL2wN8rrG3Bf+CjSpvwN7qr7KiI0AAAC1mwtHc6P2GfFWfprVGj255nYzsvuDBMNg990ac+kXVP8z0wAAAAAAAAAAAQ9tku8bHy0vcZX0sFtku8bHy0vcZX0AZRgygLu23c4c2PsNpqtu5w5sfYbQAAAAAAYk9ys36TJHmzXpmtGMNnQoS/7N4pUYJb8aT1Vang+i9yvDJcTAr3pvjnXHid5dRecatSTg/2UfoU/5IxOGAAPrwnDp4vc0Le37evOFKPOm1Fe0+Qlfa/aJvFL+d/Xj+Cs1lBvelcTWSy49zFyfgbgBYe1t42dOFOiso04xhFcUYrJepI2gAAAAAAAAAAABD22S7xsfLS9xlfSwW2S7xsfLS9xlfQBlGDKAu7bdzhzY+w2mq27nDmx9htAAAADn4rpBaYHHdYrc0aS/aTjBvxJvN+YjDS7bC2tgpU9Gabr1N5VqidO3i+NR1Tn6l4WBIml2l9roZbSuMVnlvqnTWXVKs/zYLh8e8uEqjpfpXX0yvKl3iD1y+jCCecaVJdrCPgWb8bbfCaNINI7rSivK4xitKpUepZ6owj+bCK1RXgRzAAB9eFYTXxutC3wynKpVqPKMIrNvjfEkt9t6kt8D94HgtbSG5pWuGw3VWs9zFcC4XKT4Elm2+BJlu9DtF6Wh1jRs7PWoLOc8snUqvXOb8b3uJJLgPPbF2xjT0DoudxuZ3tVJVaq1xhHf6nTz4M8s3wtLiSXuwAAAAAAAABCezZsgYjopiNCjgly6VOVCFSUVClPObqVIt5zg3vRj6CbCuW2O/G1t+6w/q1QPP8A/M+Ocvl0VD/WP+Z8c5fLoqH+s8SAO/pHp3iGlkIU8cuHVhTbnFOFOGUmss/oRXAcAAAAAPax2Zcbgko30slqX4KhvdGZ/wCZ8c5fLoqH+s8SAPZz2Ysbqb9/U80KMfZA5d7p9imIZq5xC7ae/FVZxi/NFpHAM5AZnUdVt1G23vt62/Gz8n32OAXeJ94W1xUz/R0p1PdTPTYZsOY1imW5s5U4v8qtKFHLxxk916gPFAmvBNrbVm08dvIRXDTt4uba588kvsskvRnYtwvRVxlZW0Z1Y71ev+Gqprhjn9GD5qQEC6GbDmIaWuM6sHb2zyfVqyaco/s6epz9S8JYTQzQGy0HpbjC6f4SSyqV55SrVPG+BeBavPrPRgAAAAAAAAAAAB8F/gFpislPEbW3qzS3KlVpU6klHfyTkm8s2/Sz7wBx+s3DuQWX8PR+UdZuHcgsv4ej8p2ABCO2DwO1wqzs5YdbW9KUqslJ0qcKTa3DeTcUsyCiwW2S7xsfLS9xlfQBkwZQFxrfQ7DpQg3YWW8v/Xo8XNNnWbh3ILL+Ho/KdO27nDmx9htA5MdEsPh2ljZrxUKS/wAT7LfDKFp3vRpR5sIx9iPqAAAAAAAAAAAAAAAAAAAADwenmy3b6BXVO2vLetUlOmqylTcFFJylDL6Tzz+g/Se8K5bY78bW37tD+rVA9b2SVlyO69NP4jskrLkd16afxK+ACTNlXZUoaf29vSsqFam6U3UbqODTTjucluWRmAAAAFgaW2PsqcYr7jutSS7anwec/XZJWXI7r00/iV8AFg+ySsuR3Xpp/EdklZcjuvTT+JXwAWD7JKy5Hdemn8R2SVlyO69NP4lfABYPskrLkd16afxJUwfEljNrb3NKLjG4p060Yyy3UVUippPLVmt0UoLj6DfijDP3W1/pRA7gAAAAAAAAAAAAAR/sgbEdLT66p3Nxc1KThTjR3MYRkmlKU882/wBpl5iQABDPY1W/L6/Rw+YdjVb8vr9HD5iZgBWTZQ2KqWx/b0K1vc1KrrTdNqUIwSSjus9TI3LBbZLvGx8tL3GV9AAGUBPVLa229SMX9319aT7nDh+sfrsarfl9fo4fMTDbdzhzY+w2gQz2NVvy+v0cPmHY1W/L6/Rw+YmYAQz2NVvy+v0cPmHY1W/L6/Rw+YmYAQz2NVvy+v0cPmJZwXDVg1rbW0JOSt6dOipNZOSpxUE2lvZ7nM+0AAAAAAAAAAAAAAAAAAABD22S7xsfLS9xlfSwW2S7xsfLS9xlfQBlGDKAu7bdzhzY+w2mq27nDmx9htAAAAAAAAAAAAAAAAAAAAAABqubqFlCVS6nGEIrOU5tQhFcbk9SNpFW2NeWEW/7zT/p1QPt0j2ecLwVuFi6l1UX6FJUk/DUlkn9VM8Bi22OvrnNYXbW9FPhm5V5rxP6Mf5SJDAHf0m06xDS9RWN3DqRg3KENzCEIt6s0oRXBxnAAAAAD21hszY1h+SjeOcV+TVp0qnrcd16z1mE7ZG6otLF7OhUX51KUqEvHlLdp+oh0AWhwHZzwjGco3FWdvN6tzcRyjn5SOcUvG0e8tbunfQVS0qQnCWuM4SU4NeCS1MpGT3tan/1sQ8pS92QEzgAAAAAAAAAAAAAAAAAAaLuypX8VG8pwnFPNRnGM0nvZ5SW/rfpN4A53W5Z8ktuip/KOtyz5JbdFT+U6IA53W5Z8ktuip/KOtyz5JbdFT+U6IA53W5Z8ktuip/KOtyz5JbdFT+U6IA53W5Z8ktuip/KOtyz5JbdFT+U6IA53W5Z8ktuip/KfTaYfRw9NWdKnTUtbVOMYJtb2e5Ws+gAAAAAAAAAAAAAAAAAAAAAAAAAAAAAAAAAAAAAAAAAAAAAAAAAAAB//9k="/>
          <p:cNvSpPr>
            <a:spLocks noChangeAspect="1" noChangeArrowheads="1"/>
          </p:cNvSpPr>
          <p:nvPr/>
        </p:nvSpPr>
        <p:spPr bwMode="auto">
          <a:xfrm>
            <a:off x="0" y="-1119188"/>
            <a:ext cx="1952625" cy="234315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  <p:pic>
        <p:nvPicPr>
          <p:cNvPr id="54284" name="Picture 12" descr="C:\Users\nazan\Pictures\untitleda.bmp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429521" y="3714752"/>
            <a:ext cx="500066" cy="78581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cxnSp>
        <p:nvCxnSpPr>
          <p:cNvPr id="16" name="15 Düz Ok Bağlayıcısı"/>
          <p:cNvCxnSpPr/>
          <p:nvPr/>
        </p:nvCxnSpPr>
        <p:spPr>
          <a:xfrm>
            <a:off x="5792498" y="4065890"/>
            <a:ext cx="1357322" cy="1588"/>
          </a:xfrm>
          <a:prstGeom prst="straightConnector1">
            <a:avLst/>
          </a:prstGeom>
          <a:ln>
            <a:solidFill>
              <a:srgbClr val="FFFF00"/>
            </a:solidFill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pic>
        <p:nvPicPr>
          <p:cNvPr id="54287" name="Picture 15" descr="http://t2.gstatic.com/images?q=tbn:ANd9GcTgnz-AUIK3MB72fh9PrT6GBXpgI2pf-m9QGLNaTihW6Jnh3hPd-A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140375" y="4851708"/>
            <a:ext cx="1003526" cy="85725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cxnSp>
        <p:nvCxnSpPr>
          <p:cNvPr id="20" name="19 Düz Ok Bağlayıcısı"/>
          <p:cNvCxnSpPr/>
          <p:nvPr/>
        </p:nvCxnSpPr>
        <p:spPr>
          <a:xfrm>
            <a:off x="5851174" y="5328094"/>
            <a:ext cx="1357322" cy="1588"/>
          </a:xfrm>
          <a:prstGeom prst="straightConnector1">
            <a:avLst/>
          </a:prstGeom>
          <a:ln>
            <a:solidFill>
              <a:srgbClr val="FFFF00"/>
            </a:solidFill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pic>
        <p:nvPicPr>
          <p:cNvPr id="54289" name="Picture 17" descr="http://t2.gstatic.com/images?q=tbn:ANd9GcSDugSP2NGSmnFF6_EhSijnLsw6LPo_RE2mxr1dVDix9IpuHogM"/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4143380"/>
            <a:ext cx="1405069" cy="107157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cxnSp>
        <p:nvCxnSpPr>
          <p:cNvPr id="30" name="29 Düz Ok Bağlayıcısı"/>
          <p:cNvCxnSpPr/>
          <p:nvPr/>
        </p:nvCxnSpPr>
        <p:spPr>
          <a:xfrm rot="10800000" flipV="1">
            <a:off x="1432200" y="4640246"/>
            <a:ext cx="1285884" cy="4464"/>
          </a:xfrm>
          <a:prstGeom prst="straightConnector1">
            <a:avLst/>
          </a:prstGeom>
          <a:ln>
            <a:solidFill>
              <a:srgbClr val="FFFF00"/>
            </a:solidFill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pic>
        <p:nvPicPr>
          <p:cNvPr id="54291" name="Picture 19" descr="http://im.haberturk.com/galeri/2012/02/22/412723/a62313f8e75ce5308e99df3fc3a6c93b_k.jpg"/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-77490" y="1643050"/>
            <a:ext cx="1666614" cy="128588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>
    <p:dissolve/>
    <p:sndAc>
      <p:stSnd>
        <p:snd r:embed="rId2" name="wind.wav" builtIn="1"/>
      </p:stSnd>
    </p:sndAc>
  </p:transition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4 Resim" descr="25 KURUŞ ARKA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627784" y="692696"/>
            <a:ext cx="1512168" cy="1512168"/>
          </a:xfrm>
          <a:prstGeom prst="rect">
            <a:avLst/>
          </a:prstGeom>
        </p:spPr>
      </p:pic>
      <p:pic>
        <p:nvPicPr>
          <p:cNvPr id="7" name="6 Resim" descr="50 KURUŞ ARKA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355976" y="476672"/>
            <a:ext cx="1856541" cy="1872208"/>
          </a:xfrm>
          <a:prstGeom prst="rect">
            <a:avLst/>
          </a:prstGeom>
        </p:spPr>
      </p:pic>
      <p:sp>
        <p:nvSpPr>
          <p:cNvPr id="8" name="Rectangle 9"/>
          <p:cNvSpPr txBox="1">
            <a:spLocks noChangeArrowheads="1"/>
          </p:cNvSpPr>
          <p:nvPr/>
        </p:nvSpPr>
        <p:spPr>
          <a:xfrm>
            <a:off x="0" y="3286124"/>
            <a:ext cx="9144000" cy="2189163"/>
          </a:xfrm>
          <a:prstGeom prst="rect">
            <a:avLst/>
          </a:prstGeom>
        </p:spPr>
        <p:txBody>
          <a:bodyPr/>
          <a:lstStyle/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None/>
              <a:tabLst/>
              <a:defRPr/>
            </a:pPr>
            <a:r>
              <a:rPr kumimoji="0" lang="tr-TR" sz="36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Gabriola" pitchFamily="82" charset="0"/>
              </a:rPr>
              <a:t> 2  </a:t>
            </a:r>
            <a:r>
              <a:rPr kumimoji="0" lang="tr-TR" sz="36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Gabriola" pitchFamily="82" charset="0"/>
                <a:cs typeface="Arial" pitchFamily="34" charset="0"/>
              </a:rPr>
              <a:t>TL</a:t>
            </a:r>
            <a:r>
              <a:rPr kumimoji="0" lang="tr-TR" sz="36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Gabriola" pitchFamily="82" charset="0"/>
              </a:rPr>
              <a:t>  olması  için  kaç kuruş </a:t>
            </a:r>
            <a:r>
              <a:rPr lang="tr-TR" sz="3600" dirty="0" smtClean="0">
                <a:latin typeface="Gabriola" pitchFamily="82" charset="0"/>
              </a:rPr>
              <a:t> gereklidir</a:t>
            </a:r>
            <a:r>
              <a:rPr kumimoji="0" lang="tr-TR" sz="36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Gabriola" pitchFamily="82" charset="0"/>
              </a:rPr>
              <a:t> ?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None/>
              <a:tabLst/>
              <a:defRPr/>
            </a:pPr>
            <a:r>
              <a:rPr kumimoji="0" lang="tr-TR" sz="3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Gabriola" pitchFamily="82" charset="0"/>
              </a:rPr>
              <a:t>            </a:t>
            </a:r>
            <a:r>
              <a:rPr kumimoji="0" lang="tr-TR" sz="3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Gabriola" pitchFamily="82" charset="0"/>
                <a:cs typeface="Arial" pitchFamily="34" charset="0"/>
              </a:rPr>
              <a:t>A -  </a:t>
            </a:r>
            <a:r>
              <a:rPr kumimoji="0" lang="tr-TR" sz="36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Gabriola" pitchFamily="82" charset="0"/>
              </a:rPr>
              <a:t>50 Kuruş       </a:t>
            </a:r>
            <a:r>
              <a:rPr kumimoji="0" lang="tr-TR" sz="3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Gabriola" pitchFamily="82" charset="0"/>
                <a:cs typeface="Arial" pitchFamily="34" charset="0"/>
              </a:rPr>
              <a:t>B - </a:t>
            </a:r>
            <a:r>
              <a:rPr kumimoji="0" lang="tr-TR" sz="3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Gabriola" pitchFamily="82" charset="0"/>
                <a:cs typeface="Arial" pitchFamily="34" charset="0"/>
              </a:rPr>
              <a:t> </a:t>
            </a:r>
            <a:r>
              <a:rPr kumimoji="0" lang="tr-TR" sz="36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Gabriola" pitchFamily="82" charset="0"/>
              </a:rPr>
              <a:t>10 Kuruş</a:t>
            </a:r>
            <a:r>
              <a:rPr kumimoji="0" lang="tr-TR" sz="3600" b="0" i="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Gabriola" pitchFamily="82" charset="0"/>
              </a:rPr>
              <a:t>     </a:t>
            </a:r>
            <a:r>
              <a:rPr kumimoji="0" lang="tr-TR" sz="36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Gabriola" pitchFamily="82" charset="0"/>
              </a:rPr>
              <a:t> </a:t>
            </a:r>
            <a:r>
              <a:rPr kumimoji="0" lang="tr-TR" sz="3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Gabriola" pitchFamily="82" charset="0"/>
                <a:cs typeface="Arial" pitchFamily="34" charset="0"/>
              </a:rPr>
              <a:t>C -  </a:t>
            </a:r>
            <a:r>
              <a:rPr kumimoji="0" lang="tr-TR" sz="36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Gabriola" pitchFamily="82" charset="0"/>
                <a:cs typeface="Arial" pitchFamily="34" charset="0"/>
              </a:rPr>
              <a:t>25</a:t>
            </a:r>
            <a:r>
              <a:rPr kumimoji="0" lang="tr-TR" sz="36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Gabriola" pitchFamily="82" charset="0"/>
              </a:rPr>
              <a:t> Kuruş</a:t>
            </a:r>
            <a:endParaRPr kumimoji="0" lang="tr-TR" sz="36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Gabriola" pitchFamily="82" charset="0"/>
            </a:endParaRPr>
          </a:p>
        </p:txBody>
      </p:sp>
      <p:pic>
        <p:nvPicPr>
          <p:cNvPr id="6" name="5 Resim" descr="25 KURUŞ ARKA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27584" y="692696"/>
            <a:ext cx="1512168" cy="1512168"/>
          </a:xfrm>
          <a:prstGeom prst="rect">
            <a:avLst/>
          </a:prstGeom>
        </p:spPr>
      </p:pic>
      <p:pic>
        <p:nvPicPr>
          <p:cNvPr id="9" name="8 Resim" descr="50 KURUŞ ARKA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444208" y="404664"/>
            <a:ext cx="1856541" cy="1872208"/>
          </a:xfrm>
          <a:prstGeom prst="rect">
            <a:avLst/>
          </a:prstGeom>
        </p:spPr>
      </p:pic>
    </p:spTree>
  </p:cSld>
  <p:clrMapOvr>
    <a:masterClrMapping/>
  </p:clrMapOvr>
  <p:transition>
    <p:dissolve/>
    <p:sndAc>
      <p:stSnd>
        <p:snd r:embed="rId2" name="wind.wav" builtIn="1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4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1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800"/>
                            </p:stCondLst>
                            <p:childTnLst>
                              <p:par>
                                <p:cTn id="2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10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etin kutusu"/>
          <p:cNvSpPr txBox="1"/>
          <p:nvPr/>
        </p:nvSpPr>
        <p:spPr>
          <a:xfrm>
            <a:off x="683568" y="476672"/>
            <a:ext cx="77768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3600" dirty="0" smtClean="0">
                <a:latin typeface="Gabriola" pitchFamily="82" charset="0"/>
                <a:cs typeface="Arial" pitchFamily="34" charset="0"/>
              </a:rPr>
              <a:t>Aşağıdaki  boşlukları  uygun  sayılarla  doldurunuz.</a:t>
            </a:r>
            <a:endParaRPr lang="tr-TR" sz="3600" dirty="0">
              <a:latin typeface="Gabriola" pitchFamily="82" charset="0"/>
              <a:cs typeface="Arial" pitchFamily="34" charset="0"/>
            </a:endParaRPr>
          </a:p>
        </p:txBody>
      </p:sp>
      <p:sp>
        <p:nvSpPr>
          <p:cNvPr id="3" name="2 Metin kutusu"/>
          <p:cNvSpPr txBox="1"/>
          <p:nvPr/>
        </p:nvSpPr>
        <p:spPr>
          <a:xfrm>
            <a:off x="251520" y="1628800"/>
            <a:ext cx="8712968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600" b="1" dirty="0" smtClean="0">
                <a:latin typeface="Arial" pitchFamily="34" charset="0"/>
                <a:cs typeface="Arial" pitchFamily="34" charset="0"/>
              </a:rPr>
              <a:t>50 </a:t>
            </a:r>
            <a:r>
              <a:rPr lang="tr-TR" sz="2600" b="1" dirty="0" err="1" smtClean="0">
                <a:latin typeface="Arial" pitchFamily="34" charset="0"/>
                <a:cs typeface="Arial" pitchFamily="34" charset="0"/>
              </a:rPr>
              <a:t>Kr</a:t>
            </a:r>
            <a:r>
              <a:rPr lang="tr-TR" sz="2600" b="1" dirty="0" smtClean="0">
                <a:latin typeface="Arial" pitchFamily="34" charset="0"/>
                <a:cs typeface="Arial" pitchFamily="34" charset="0"/>
              </a:rPr>
              <a:t>  </a:t>
            </a:r>
            <a:r>
              <a:rPr lang="tr-TR" sz="2600" b="1" dirty="0" smtClean="0">
                <a:solidFill>
                  <a:srgbClr val="FFC000"/>
                </a:solidFill>
                <a:latin typeface="Arial" pitchFamily="34" charset="0"/>
                <a:cs typeface="Arial" pitchFamily="34" charset="0"/>
              </a:rPr>
              <a:t>+</a:t>
            </a:r>
            <a:r>
              <a:rPr lang="tr-TR" sz="2600" b="1" dirty="0" smtClean="0">
                <a:latin typeface="Arial" pitchFamily="34" charset="0"/>
                <a:cs typeface="Arial" pitchFamily="34" charset="0"/>
              </a:rPr>
              <a:t>  50  </a:t>
            </a:r>
            <a:r>
              <a:rPr lang="tr-TR" sz="2600" b="1" dirty="0" err="1" smtClean="0">
                <a:latin typeface="Arial" pitchFamily="34" charset="0"/>
                <a:cs typeface="Arial" pitchFamily="34" charset="0"/>
              </a:rPr>
              <a:t>Kr</a:t>
            </a:r>
            <a:r>
              <a:rPr lang="tr-TR" sz="2600" b="1" dirty="0" smtClean="0">
                <a:latin typeface="Arial" pitchFamily="34" charset="0"/>
                <a:cs typeface="Arial" pitchFamily="34" charset="0"/>
              </a:rPr>
              <a:t>  </a:t>
            </a:r>
            <a:r>
              <a:rPr lang="tr-TR" sz="2600" b="1" dirty="0" smtClean="0">
                <a:solidFill>
                  <a:srgbClr val="FFC000"/>
                </a:solidFill>
                <a:latin typeface="Arial" pitchFamily="34" charset="0"/>
                <a:cs typeface="Arial" pitchFamily="34" charset="0"/>
              </a:rPr>
              <a:t>=</a:t>
            </a:r>
            <a:r>
              <a:rPr lang="tr-TR" sz="2600" b="1" dirty="0" smtClean="0">
                <a:latin typeface="Arial" pitchFamily="34" charset="0"/>
                <a:cs typeface="Arial" pitchFamily="34" charset="0"/>
              </a:rPr>
              <a:t>  ………  TL</a:t>
            </a:r>
            <a:endParaRPr lang="tr-TR" sz="800" b="1" dirty="0" smtClean="0">
              <a:latin typeface="Arial" pitchFamily="34" charset="0"/>
              <a:cs typeface="Arial" pitchFamily="34" charset="0"/>
            </a:endParaRPr>
          </a:p>
          <a:p>
            <a:endParaRPr lang="tr-TR" sz="800" b="1" dirty="0" smtClean="0">
              <a:latin typeface="Arial" pitchFamily="34" charset="0"/>
              <a:cs typeface="Arial" pitchFamily="34" charset="0"/>
            </a:endParaRPr>
          </a:p>
          <a:p>
            <a:r>
              <a:rPr lang="tr-TR" sz="2600" b="1" dirty="0" smtClean="0">
                <a:latin typeface="Arial" pitchFamily="34" charset="0"/>
                <a:cs typeface="Arial" pitchFamily="34" charset="0"/>
              </a:rPr>
              <a:t>25 </a:t>
            </a:r>
            <a:r>
              <a:rPr lang="tr-TR" sz="2600" b="1" dirty="0" err="1" smtClean="0">
                <a:latin typeface="Arial" pitchFamily="34" charset="0"/>
                <a:cs typeface="Arial" pitchFamily="34" charset="0"/>
              </a:rPr>
              <a:t>Kr</a:t>
            </a:r>
            <a:r>
              <a:rPr lang="tr-TR" sz="2600" b="1" dirty="0" smtClean="0">
                <a:latin typeface="Arial" pitchFamily="34" charset="0"/>
                <a:cs typeface="Arial" pitchFamily="34" charset="0"/>
              </a:rPr>
              <a:t>  </a:t>
            </a:r>
            <a:r>
              <a:rPr lang="tr-TR" sz="2600" b="1" dirty="0" smtClean="0">
                <a:solidFill>
                  <a:srgbClr val="FFC000"/>
                </a:solidFill>
                <a:latin typeface="Arial" pitchFamily="34" charset="0"/>
                <a:cs typeface="Arial" pitchFamily="34" charset="0"/>
              </a:rPr>
              <a:t>+</a:t>
            </a:r>
            <a:r>
              <a:rPr lang="tr-TR" sz="2600" b="1" dirty="0" smtClean="0">
                <a:latin typeface="Arial" pitchFamily="34" charset="0"/>
                <a:cs typeface="Arial" pitchFamily="34" charset="0"/>
              </a:rPr>
              <a:t>  25  </a:t>
            </a:r>
            <a:r>
              <a:rPr lang="tr-TR" sz="2600" b="1" dirty="0" err="1" smtClean="0">
                <a:latin typeface="Arial" pitchFamily="34" charset="0"/>
                <a:cs typeface="Arial" pitchFamily="34" charset="0"/>
              </a:rPr>
              <a:t>Kr</a:t>
            </a:r>
            <a:r>
              <a:rPr lang="tr-TR" sz="2600" b="1" dirty="0" smtClean="0">
                <a:latin typeface="Arial" pitchFamily="34" charset="0"/>
                <a:cs typeface="Arial" pitchFamily="34" charset="0"/>
              </a:rPr>
              <a:t>  </a:t>
            </a:r>
            <a:r>
              <a:rPr lang="tr-TR" sz="2600" b="1" dirty="0" smtClean="0">
                <a:solidFill>
                  <a:srgbClr val="FFC000"/>
                </a:solidFill>
                <a:latin typeface="Arial" pitchFamily="34" charset="0"/>
                <a:cs typeface="Arial" pitchFamily="34" charset="0"/>
              </a:rPr>
              <a:t>=</a:t>
            </a:r>
            <a:r>
              <a:rPr lang="tr-TR" sz="2600" b="1" dirty="0" smtClean="0">
                <a:latin typeface="Arial" pitchFamily="34" charset="0"/>
                <a:cs typeface="Arial" pitchFamily="34" charset="0"/>
              </a:rPr>
              <a:t>  ………  </a:t>
            </a:r>
            <a:r>
              <a:rPr lang="tr-TR" sz="2600" b="1" dirty="0" err="1" smtClean="0">
                <a:latin typeface="Arial" pitchFamily="34" charset="0"/>
                <a:cs typeface="Arial" pitchFamily="34" charset="0"/>
              </a:rPr>
              <a:t>Kr</a:t>
            </a:r>
            <a:endParaRPr lang="tr-TR" sz="2600" b="1" dirty="0" smtClean="0">
              <a:latin typeface="Arial" pitchFamily="34" charset="0"/>
              <a:cs typeface="Arial" pitchFamily="34" charset="0"/>
            </a:endParaRPr>
          </a:p>
          <a:p>
            <a:endParaRPr lang="tr-TR" sz="800" b="1" dirty="0" smtClean="0">
              <a:latin typeface="Arial" pitchFamily="34" charset="0"/>
              <a:cs typeface="Arial" pitchFamily="34" charset="0"/>
            </a:endParaRPr>
          </a:p>
          <a:p>
            <a:r>
              <a:rPr lang="tr-TR" sz="2600" b="1" dirty="0" smtClean="0">
                <a:latin typeface="Arial" pitchFamily="34" charset="0"/>
                <a:cs typeface="Arial" pitchFamily="34" charset="0"/>
              </a:rPr>
              <a:t>25 </a:t>
            </a:r>
            <a:r>
              <a:rPr lang="tr-TR" sz="2600" b="1" dirty="0" err="1" smtClean="0">
                <a:latin typeface="Arial" pitchFamily="34" charset="0"/>
                <a:cs typeface="Arial" pitchFamily="34" charset="0"/>
              </a:rPr>
              <a:t>Kr</a:t>
            </a:r>
            <a:r>
              <a:rPr lang="tr-TR" sz="2600" b="1" dirty="0" smtClean="0">
                <a:latin typeface="Arial" pitchFamily="34" charset="0"/>
                <a:cs typeface="Arial" pitchFamily="34" charset="0"/>
              </a:rPr>
              <a:t>  </a:t>
            </a:r>
            <a:r>
              <a:rPr lang="tr-TR" sz="2600" b="1" dirty="0" smtClean="0">
                <a:solidFill>
                  <a:srgbClr val="FFC000"/>
                </a:solidFill>
                <a:latin typeface="Arial" pitchFamily="34" charset="0"/>
                <a:cs typeface="Arial" pitchFamily="34" charset="0"/>
              </a:rPr>
              <a:t>+</a:t>
            </a:r>
            <a:r>
              <a:rPr lang="tr-TR" sz="2600" b="1" dirty="0" smtClean="0">
                <a:latin typeface="Arial" pitchFamily="34" charset="0"/>
                <a:cs typeface="Arial" pitchFamily="34" charset="0"/>
              </a:rPr>
              <a:t>  25  </a:t>
            </a:r>
            <a:r>
              <a:rPr lang="tr-TR" sz="2600" b="1" dirty="0" err="1" smtClean="0">
                <a:latin typeface="Arial" pitchFamily="34" charset="0"/>
                <a:cs typeface="Arial" pitchFamily="34" charset="0"/>
              </a:rPr>
              <a:t>Kr</a:t>
            </a:r>
            <a:r>
              <a:rPr lang="tr-TR" sz="2600" b="1" dirty="0" smtClean="0">
                <a:latin typeface="Arial" pitchFamily="34" charset="0"/>
                <a:cs typeface="Arial" pitchFamily="34" charset="0"/>
              </a:rPr>
              <a:t>  </a:t>
            </a:r>
            <a:r>
              <a:rPr lang="tr-TR" sz="2600" b="1" dirty="0" smtClean="0">
                <a:solidFill>
                  <a:srgbClr val="FFC000"/>
                </a:solidFill>
                <a:latin typeface="Arial" pitchFamily="34" charset="0"/>
                <a:cs typeface="Arial" pitchFamily="34" charset="0"/>
              </a:rPr>
              <a:t>+</a:t>
            </a:r>
            <a:r>
              <a:rPr lang="tr-TR" sz="2600" b="1" dirty="0" smtClean="0">
                <a:latin typeface="Arial" pitchFamily="34" charset="0"/>
                <a:cs typeface="Arial" pitchFamily="34" charset="0"/>
              </a:rPr>
              <a:t>  25  </a:t>
            </a:r>
            <a:r>
              <a:rPr lang="tr-TR" sz="2600" b="1" dirty="0" err="1" smtClean="0">
                <a:latin typeface="Arial" pitchFamily="34" charset="0"/>
                <a:cs typeface="Arial" pitchFamily="34" charset="0"/>
              </a:rPr>
              <a:t>Kr</a:t>
            </a:r>
            <a:r>
              <a:rPr lang="tr-TR" sz="2600" b="1" dirty="0" smtClean="0">
                <a:latin typeface="Arial" pitchFamily="34" charset="0"/>
                <a:cs typeface="Arial" pitchFamily="34" charset="0"/>
              </a:rPr>
              <a:t>  </a:t>
            </a:r>
            <a:r>
              <a:rPr lang="tr-TR" sz="2600" b="1" dirty="0" smtClean="0">
                <a:solidFill>
                  <a:srgbClr val="FFC000"/>
                </a:solidFill>
                <a:latin typeface="Arial" pitchFamily="34" charset="0"/>
                <a:cs typeface="Arial" pitchFamily="34" charset="0"/>
              </a:rPr>
              <a:t>+</a:t>
            </a:r>
            <a:r>
              <a:rPr lang="tr-TR" sz="2600" b="1" dirty="0" smtClean="0">
                <a:latin typeface="Arial" pitchFamily="34" charset="0"/>
                <a:cs typeface="Arial" pitchFamily="34" charset="0"/>
              </a:rPr>
              <a:t>  25  </a:t>
            </a:r>
            <a:r>
              <a:rPr lang="tr-TR" sz="2600" b="1" dirty="0" err="1" smtClean="0">
                <a:latin typeface="Arial" pitchFamily="34" charset="0"/>
                <a:cs typeface="Arial" pitchFamily="34" charset="0"/>
              </a:rPr>
              <a:t>Kr</a:t>
            </a:r>
            <a:r>
              <a:rPr lang="tr-TR" sz="2600" b="1" dirty="0" smtClean="0">
                <a:latin typeface="Arial" pitchFamily="34" charset="0"/>
                <a:cs typeface="Arial" pitchFamily="34" charset="0"/>
              </a:rPr>
              <a:t>  </a:t>
            </a:r>
            <a:r>
              <a:rPr lang="tr-TR" sz="2600" b="1" dirty="0" smtClean="0">
                <a:solidFill>
                  <a:srgbClr val="FFC000"/>
                </a:solidFill>
                <a:latin typeface="Arial" pitchFamily="34" charset="0"/>
                <a:cs typeface="Arial" pitchFamily="34" charset="0"/>
              </a:rPr>
              <a:t>=</a:t>
            </a:r>
            <a:r>
              <a:rPr lang="tr-TR" sz="2600" b="1" dirty="0" smtClean="0">
                <a:latin typeface="Arial" pitchFamily="34" charset="0"/>
                <a:cs typeface="Arial" pitchFamily="34" charset="0"/>
              </a:rPr>
              <a:t>  …………  TL</a:t>
            </a:r>
          </a:p>
          <a:p>
            <a:endParaRPr lang="tr-TR" sz="800" b="1" dirty="0" smtClean="0">
              <a:latin typeface="Arial" pitchFamily="34" charset="0"/>
              <a:cs typeface="Arial" pitchFamily="34" charset="0"/>
            </a:endParaRPr>
          </a:p>
          <a:p>
            <a:r>
              <a:rPr lang="tr-TR" sz="2600" b="1" dirty="0" smtClean="0">
                <a:latin typeface="Arial" pitchFamily="34" charset="0"/>
                <a:cs typeface="Arial" pitchFamily="34" charset="0"/>
              </a:rPr>
              <a:t>50 </a:t>
            </a:r>
            <a:r>
              <a:rPr lang="tr-TR" sz="2600" b="1" dirty="0" err="1" smtClean="0">
                <a:latin typeface="Arial" pitchFamily="34" charset="0"/>
                <a:cs typeface="Arial" pitchFamily="34" charset="0"/>
              </a:rPr>
              <a:t>Kr</a:t>
            </a:r>
            <a:r>
              <a:rPr lang="tr-TR" sz="2600" b="1" dirty="0" smtClean="0">
                <a:latin typeface="Arial" pitchFamily="34" charset="0"/>
                <a:cs typeface="Arial" pitchFamily="34" charset="0"/>
              </a:rPr>
              <a:t>  </a:t>
            </a:r>
            <a:r>
              <a:rPr lang="tr-TR" sz="2600" b="1" dirty="0" smtClean="0">
                <a:solidFill>
                  <a:srgbClr val="FFC000"/>
                </a:solidFill>
                <a:latin typeface="Arial" pitchFamily="34" charset="0"/>
                <a:cs typeface="Arial" pitchFamily="34" charset="0"/>
              </a:rPr>
              <a:t>+</a:t>
            </a:r>
            <a:r>
              <a:rPr lang="tr-TR" sz="2600" b="1" dirty="0" smtClean="0">
                <a:latin typeface="Arial" pitchFamily="34" charset="0"/>
                <a:cs typeface="Arial" pitchFamily="34" charset="0"/>
              </a:rPr>
              <a:t>  25  </a:t>
            </a:r>
            <a:r>
              <a:rPr lang="tr-TR" sz="2600" b="1" dirty="0" err="1" smtClean="0">
                <a:latin typeface="Arial" pitchFamily="34" charset="0"/>
                <a:cs typeface="Arial" pitchFamily="34" charset="0"/>
              </a:rPr>
              <a:t>Kr</a:t>
            </a:r>
            <a:r>
              <a:rPr lang="tr-TR" sz="2600" b="1" dirty="0" smtClean="0">
                <a:latin typeface="Arial" pitchFamily="34" charset="0"/>
                <a:cs typeface="Arial" pitchFamily="34" charset="0"/>
              </a:rPr>
              <a:t>  </a:t>
            </a:r>
            <a:r>
              <a:rPr lang="tr-TR" sz="2600" b="1" dirty="0" smtClean="0">
                <a:solidFill>
                  <a:srgbClr val="FFC000"/>
                </a:solidFill>
                <a:latin typeface="Arial" pitchFamily="34" charset="0"/>
                <a:cs typeface="Arial" pitchFamily="34" charset="0"/>
              </a:rPr>
              <a:t>+</a:t>
            </a:r>
            <a:r>
              <a:rPr lang="tr-TR" sz="2600" b="1" dirty="0" smtClean="0">
                <a:latin typeface="Arial" pitchFamily="34" charset="0"/>
                <a:cs typeface="Arial" pitchFamily="34" charset="0"/>
              </a:rPr>
              <a:t>  25  </a:t>
            </a:r>
            <a:r>
              <a:rPr lang="tr-TR" sz="2600" b="1" dirty="0" err="1" smtClean="0">
                <a:latin typeface="Arial" pitchFamily="34" charset="0"/>
                <a:cs typeface="Arial" pitchFamily="34" charset="0"/>
              </a:rPr>
              <a:t>Kr</a:t>
            </a:r>
            <a:r>
              <a:rPr lang="tr-TR" sz="2600" b="1" dirty="0" smtClean="0">
                <a:latin typeface="Arial" pitchFamily="34" charset="0"/>
                <a:cs typeface="Arial" pitchFamily="34" charset="0"/>
              </a:rPr>
              <a:t>  </a:t>
            </a:r>
            <a:r>
              <a:rPr lang="tr-TR" sz="2600" b="1" dirty="0" smtClean="0">
                <a:solidFill>
                  <a:srgbClr val="FFC000"/>
                </a:solidFill>
                <a:latin typeface="Arial" pitchFamily="34" charset="0"/>
                <a:cs typeface="Arial" pitchFamily="34" charset="0"/>
              </a:rPr>
              <a:t>=</a:t>
            </a:r>
            <a:r>
              <a:rPr lang="tr-TR" sz="2600" b="1" dirty="0" smtClean="0">
                <a:latin typeface="Arial" pitchFamily="34" charset="0"/>
                <a:cs typeface="Arial" pitchFamily="34" charset="0"/>
              </a:rPr>
              <a:t>  …………  TL</a:t>
            </a:r>
          </a:p>
          <a:p>
            <a:endParaRPr lang="tr-TR" sz="800" b="1" dirty="0" smtClean="0">
              <a:latin typeface="Arial" pitchFamily="34" charset="0"/>
              <a:cs typeface="Arial" pitchFamily="34" charset="0"/>
            </a:endParaRPr>
          </a:p>
          <a:p>
            <a:r>
              <a:rPr lang="tr-TR" sz="2600" b="1" dirty="0" smtClean="0">
                <a:latin typeface="Arial" pitchFamily="34" charset="0"/>
                <a:cs typeface="Arial" pitchFamily="34" charset="0"/>
              </a:rPr>
              <a:t>25 </a:t>
            </a:r>
            <a:r>
              <a:rPr lang="tr-TR" sz="2600" b="1" dirty="0" err="1" smtClean="0">
                <a:latin typeface="Arial" pitchFamily="34" charset="0"/>
                <a:cs typeface="Arial" pitchFamily="34" charset="0"/>
              </a:rPr>
              <a:t>Kr</a:t>
            </a:r>
            <a:r>
              <a:rPr lang="tr-TR" sz="2600" b="1" dirty="0" smtClean="0">
                <a:latin typeface="Arial" pitchFamily="34" charset="0"/>
                <a:cs typeface="Arial" pitchFamily="34" charset="0"/>
              </a:rPr>
              <a:t>  </a:t>
            </a:r>
            <a:r>
              <a:rPr lang="tr-TR" sz="2600" b="1" dirty="0" smtClean="0">
                <a:solidFill>
                  <a:srgbClr val="FFC000"/>
                </a:solidFill>
                <a:latin typeface="Arial" pitchFamily="34" charset="0"/>
                <a:cs typeface="Arial" pitchFamily="34" charset="0"/>
              </a:rPr>
              <a:t>+</a:t>
            </a:r>
            <a:r>
              <a:rPr lang="tr-TR" sz="2600" b="1" dirty="0" smtClean="0">
                <a:latin typeface="Arial" pitchFamily="34" charset="0"/>
                <a:cs typeface="Arial" pitchFamily="34" charset="0"/>
              </a:rPr>
              <a:t>  10  </a:t>
            </a:r>
            <a:r>
              <a:rPr lang="tr-TR" sz="2600" b="1" dirty="0" err="1" smtClean="0">
                <a:latin typeface="Arial" pitchFamily="34" charset="0"/>
                <a:cs typeface="Arial" pitchFamily="34" charset="0"/>
              </a:rPr>
              <a:t>Kr</a:t>
            </a:r>
            <a:r>
              <a:rPr lang="tr-TR" sz="2600" b="1" dirty="0" smtClean="0">
                <a:latin typeface="Arial" pitchFamily="34" charset="0"/>
                <a:cs typeface="Arial" pitchFamily="34" charset="0"/>
              </a:rPr>
              <a:t>  </a:t>
            </a:r>
            <a:r>
              <a:rPr lang="tr-TR" sz="2600" b="1" dirty="0" smtClean="0">
                <a:solidFill>
                  <a:srgbClr val="FFC000"/>
                </a:solidFill>
                <a:latin typeface="Arial" pitchFamily="34" charset="0"/>
                <a:cs typeface="Arial" pitchFamily="34" charset="0"/>
              </a:rPr>
              <a:t>+</a:t>
            </a:r>
            <a:r>
              <a:rPr lang="tr-TR" sz="2600" b="1" dirty="0" smtClean="0">
                <a:latin typeface="Arial" pitchFamily="34" charset="0"/>
                <a:cs typeface="Arial" pitchFamily="34" charset="0"/>
              </a:rPr>
              <a:t>  10  </a:t>
            </a:r>
            <a:r>
              <a:rPr lang="tr-TR" sz="2600" b="1" dirty="0" err="1" smtClean="0">
                <a:latin typeface="Arial" pitchFamily="34" charset="0"/>
                <a:cs typeface="Arial" pitchFamily="34" charset="0"/>
              </a:rPr>
              <a:t>Kr</a:t>
            </a:r>
            <a:r>
              <a:rPr lang="tr-TR" sz="2600" b="1" dirty="0" smtClean="0">
                <a:latin typeface="Arial" pitchFamily="34" charset="0"/>
                <a:cs typeface="Arial" pitchFamily="34" charset="0"/>
              </a:rPr>
              <a:t>  </a:t>
            </a:r>
            <a:r>
              <a:rPr lang="tr-TR" sz="2600" b="1" dirty="0" smtClean="0">
                <a:solidFill>
                  <a:srgbClr val="FFC000"/>
                </a:solidFill>
                <a:latin typeface="Arial" pitchFamily="34" charset="0"/>
                <a:cs typeface="Arial" pitchFamily="34" charset="0"/>
              </a:rPr>
              <a:t>+</a:t>
            </a:r>
            <a:r>
              <a:rPr lang="tr-TR" sz="2600" b="1" dirty="0" smtClean="0">
                <a:latin typeface="Arial" pitchFamily="34" charset="0"/>
                <a:cs typeface="Arial" pitchFamily="34" charset="0"/>
              </a:rPr>
              <a:t>    5  </a:t>
            </a:r>
            <a:r>
              <a:rPr lang="tr-TR" sz="2600" b="1" dirty="0" err="1" smtClean="0">
                <a:latin typeface="Arial" pitchFamily="34" charset="0"/>
                <a:cs typeface="Arial" pitchFamily="34" charset="0"/>
              </a:rPr>
              <a:t>Kr</a:t>
            </a:r>
            <a:r>
              <a:rPr lang="tr-TR" sz="2600" b="1" dirty="0" smtClean="0">
                <a:latin typeface="Arial" pitchFamily="34" charset="0"/>
                <a:cs typeface="Arial" pitchFamily="34" charset="0"/>
              </a:rPr>
              <a:t>  </a:t>
            </a:r>
            <a:r>
              <a:rPr lang="tr-TR" sz="2600" b="1" dirty="0" smtClean="0">
                <a:solidFill>
                  <a:srgbClr val="FFC000"/>
                </a:solidFill>
                <a:latin typeface="Arial" pitchFamily="34" charset="0"/>
                <a:cs typeface="Arial" pitchFamily="34" charset="0"/>
              </a:rPr>
              <a:t>=</a:t>
            </a:r>
            <a:r>
              <a:rPr lang="tr-TR" sz="2600" b="1" dirty="0" smtClean="0">
                <a:latin typeface="Arial" pitchFamily="34" charset="0"/>
                <a:cs typeface="Arial" pitchFamily="34" charset="0"/>
              </a:rPr>
              <a:t>  …………  </a:t>
            </a:r>
            <a:r>
              <a:rPr lang="tr-TR" sz="2600" b="1" dirty="0" err="1" smtClean="0">
                <a:latin typeface="Arial" pitchFamily="34" charset="0"/>
                <a:cs typeface="Arial" pitchFamily="34" charset="0"/>
              </a:rPr>
              <a:t>Kr</a:t>
            </a:r>
            <a:endParaRPr lang="tr-TR" sz="2600" b="1" dirty="0" smtClean="0">
              <a:latin typeface="Arial" pitchFamily="34" charset="0"/>
              <a:cs typeface="Arial" pitchFamily="34" charset="0"/>
            </a:endParaRPr>
          </a:p>
          <a:p>
            <a:endParaRPr lang="tr-TR" sz="800" b="1" dirty="0" smtClean="0">
              <a:latin typeface="Arial" pitchFamily="34" charset="0"/>
              <a:cs typeface="Arial" pitchFamily="34" charset="0"/>
            </a:endParaRPr>
          </a:p>
          <a:p>
            <a:r>
              <a:rPr lang="tr-TR" sz="2600" b="1" dirty="0" smtClean="0">
                <a:latin typeface="Arial" pitchFamily="34" charset="0"/>
                <a:cs typeface="Arial" pitchFamily="34" charset="0"/>
              </a:rPr>
              <a:t>50 </a:t>
            </a:r>
            <a:r>
              <a:rPr lang="tr-TR" sz="2600" b="1" dirty="0" err="1" smtClean="0">
                <a:latin typeface="Arial" pitchFamily="34" charset="0"/>
                <a:cs typeface="Arial" pitchFamily="34" charset="0"/>
              </a:rPr>
              <a:t>Kr</a:t>
            </a:r>
            <a:r>
              <a:rPr lang="tr-TR" sz="2600" b="1" dirty="0" smtClean="0">
                <a:latin typeface="Arial" pitchFamily="34" charset="0"/>
                <a:cs typeface="Arial" pitchFamily="34" charset="0"/>
              </a:rPr>
              <a:t>  </a:t>
            </a:r>
            <a:r>
              <a:rPr lang="tr-TR" sz="2600" b="1" dirty="0" smtClean="0">
                <a:solidFill>
                  <a:srgbClr val="FFC000"/>
                </a:solidFill>
                <a:latin typeface="Arial" pitchFamily="34" charset="0"/>
                <a:cs typeface="Arial" pitchFamily="34" charset="0"/>
              </a:rPr>
              <a:t>+</a:t>
            </a:r>
            <a:r>
              <a:rPr lang="tr-TR" sz="2600" b="1" dirty="0" smtClean="0">
                <a:latin typeface="Arial" pitchFamily="34" charset="0"/>
                <a:cs typeface="Arial" pitchFamily="34" charset="0"/>
              </a:rPr>
              <a:t>  25 </a:t>
            </a:r>
            <a:r>
              <a:rPr lang="tr-TR" sz="2600" b="1" dirty="0" err="1" smtClean="0">
                <a:latin typeface="Arial" pitchFamily="34" charset="0"/>
                <a:cs typeface="Arial" pitchFamily="34" charset="0"/>
              </a:rPr>
              <a:t>Kr</a:t>
            </a:r>
            <a:r>
              <a:rPr lang="tr-TR" sz="2600" b="1" dirty="0" smtClean="0">
                <a:latin typeface="Arial" pitchFamily="34" charset="0"/>
                <a:cs typeface="Arial" pitchFamily="34" charset="0"/>
              </a:rPr>
              <a:t>   </a:t>
            </a:r>
            <a:r>
              <a:rPr lang="tr-TR" sz="2600" b="1" dirty="0" smtClean="0">
                <a:solidFill>
                  <a:srgbClr val="FFC000"/>
                </a:solidFill>
                <a:latin typeface="Arial" pitchFamily="34" charset="0"/>
                <a:cs typeface="Arial" pitchFamily="34" charset="0"/>
              </a:rPr>
              <a:t>+</a:t>
            </a:r>
            <a:r>
              <a:rPr lang="tr-TR" sz="2600" b="1" dirty="0" smtClean="0">
                <a:latin typeface="Arial" pitchFamily="34" charset="0"/>
                <a:cs typeface="Arial" pitchFamily="34" charset="0"/>
              </a:rPr>
              <a:t>  10  </a:t>
            </a:r>
            <a:r>
              <a:rPr lang="tr-TR" sz="2600" b="1" dirty="0" err="1" smtClean="0">
                <a:latin typeface="Arial" pitchFamily="34" charset="0"/>
                <a:cs typeface="Arial" pitchFamily="34" charset="0"/>
              </a:rPr>
              <a:t>Kr</a:t>
            </a:r>
            <a:r>
              <a:rPr lang="tr-TR" sz="2600" b="1" dirty="0" smtClean="0">
                <a:latin typeface="Arial" pitchFamily="34" charset="0"/>
                <a:cs typeface="Arial" pitchFamily="34" charset="0"/>
              </a:rPr>
              <a:t>  </a:t>
            </a:r>
            <a:r>
              <a:rPr lang="tr-TR" sz="2600" b="1" dirty="0" smtClean="0">
                <a:solidFill>
                  <a:srgbClr val="FFC000"/>
                </a:solidFill>
                <a:latin typeface="Arial" pitchFamily="34" charset="0"/>
                <a:cs typeface="Arial" pitchFamily="34" charset="0"/>
              </a:rPr>
              <a:t>+</a:t>
            </a:r>
            <a:r>
              <a:rPr lang="tr-TR" sz="2600" b="1" dirty="0" smtClean="0">
                <a:latin typeface="Arial" pitchFamily="34" charset="0"/>
                <a:cs typeface="Arial" pitchFamily="34" charset="0"/>
              </a:rPr>
              <a:t>  10  </a:t>
            </a:r>
            <a:r>
              <a:rPr lang="tr-TR" sz="2600" b="1" dirty="0" err="1" smtClean="0">
                <a:latin typeface="Arial" pitchFamily="34" charset="0"/>
                <a:cs typeface="Arial" pitchFamily="34" charset="0"/>
              </a:rPr>
              <a:t>Kr</a:t>
            </a:r>
            <a:r>
              <a:rPr lang="tr-TR" sz="2600" b="1" dirty="0" smtClean="0">
                <a:latin typeface="Arial" pitchFamily="34" charset="0"/>
                <a:cs typeface="Arial" pitchFamily="34" charset="0"/>
              </a:rPr>
              <a:t>  </a:t>
            </a:r>
            <a:r>
              <a:rPr lang="tr-TR" sz="2600" b="1" dirty="0" smtClean="0">
                <a:solidFill>
                  <a:srgbClr val="FFC000"/>
                </a:solidFill>
                <a:latin typeface="Arial" pitchFamily="34" charset="0"/>
                <a:cs typeface="Arial" pitchFamily="34" charset="0"/>
              </a:rPr>
              <a:t>+</a:t>
            </a:r>
            <a:r>
              <a:rPr lang="tr-TR" sz="2600" b="1" dirty="0" smtClean="0">
                <a:latin typeface="Arial" pitchFamily="34" charset="0"/>
                <a:cs typeface="Arial" pitchFamily="34" charset="0"/>
              </a:rPr>
              <a:t>  5  </a:t>
            </a:r>
            <a:r>
              <a:rPr lang="tr-TR" sz="2600" b="1" dirty="0" err="1" smtClean="0">
                <a:latin typeface="Arial" pitchFamily="34" charset="0"/>
                <a:cs typeface="Arial" pitchFamily="34" charset="0"/>
              </a:rPr>
              <a:t>Kr</a:t>
            </a:r>
            <a:r>
              <a:rPr lang="tr-TR" sz="2600" b="1" dirty="0" smtClean="0">
                <a:latin typeface="Arial" pitchFamily="34" charset="0"/>
                <a:cs typeface="Arial" pitchFamily="34" charset="0"/>
              </a:rPr>
              <a:t>  </a:t>
            </a:r>
            <a:r>
              <a:rPr lang="tr-TR" sz="2600" b="1" dirty="0" smtClean="0">
                <a:solidFill>
                  <a:srgbClr val="FFC000"/>
                </a:solidFill>
                <a:latin typeface="Arial" pitchFamily="34" charset="0"/>
                <a:cs typeface="Arial" pitchFamily="34" charset="0"/>
              </a:rPr>
              <a:t>=</a:t>
            </a:r>
            <a:r>
              <a:rPr lang="tr-TR" sz="2600" b="1" dirty="0" smtClean="0">
                <a:latin typeface="Arial" pitchFamily="34" charset="0"/>
                <a:cs typeface="Arial" pitchFamily="34" charset="0"/>
              </a:rPr>
              <a:t>  ……  TL</a:t>
            </a:r>
          </a:p>
          <a:p>
            <a:endParaRPr lang="tr-TR" sz="800" b="1" dirty="0" smtClean="0">
              <a:latin typeface="Arial" pitchFamily="34" charset="0"/>
              <a:cs typeface="Arial" pitchFamily="34" charset="0"/>
            </a:endParaRPr>
          </a:p>
          <a:p>
            <a:r>
              <a:rPr lang="tr-TR" sz="2600" b="1" dirty="0" smtClean="0">
                <a:latin typeface="Arial" pitchFamily="34" charset="0"/>
                <a:cs typeface="Arial" pitchFamily="34" charset="0"/>
              </a:rPr>
              <a:t>50 </a:t>
            </a:r>
            <a:r>
              <a:rPr lang="tr-TR" sz="2600" b="1" dirty="0" err="1" smtClean="0">
                <a:latin typeface="Arial" pitchFamily="34" charset="0"/>
                <a:cs typeface="Arial" pitchFamily="34" charset="0"/>
              </a:rPr>
              <a:t>Kr</a:t>
            </a:r>
            <a:r>
              <a:rPr lang="tr-TR" sz="2600" b="1" dirty="0" smtClean="0">
                <a:latin typeface="Arial" pitchFamily="34" charset="0"/>
                <a:cs typeface="Arial" pitchFamily="34" charset="0"/>
              </a:rPr>
              <a:t>  </a:t>
            </a:r>
            <a:r>
              <a:rPr lang="tr-TR" sz="2600" b="1" dirty="0" smtClean="0">
                <a:solidFill>
                  <a:srgbClr val="FFC000"/>
                </a:solidFill>
                <a:latin typeface="Arial" pitchFamily="34" charset="0"/>
                <a:cs typeface="Arial" pitchFamily="34" charset="0"/>
              </a:rPr>
              <a:t>+</a:t>
            </a:r>
            <a:r>
              <a:rPr lang="tr-TR" sz="2600" b="1" dirty="0" smtClean="0">
                <a:latin typeface="Arial" pitchFamily="34" charset="0"/>
                <a:cs typeface="Arial" pitchFamily="34" charset="0"/>
              </a:rPr>
              <a:t>  50  </a:t>
            </a:r>
            <a:r>
              <a:rPr lang="tr-TR" sz="2600" b="1" dirty="0" err="1" smtClean="0">
                <a:latin typeface="Arial" pitchFamily="34" charset="0"/>
                <a:cs typeface="Arial" pitchFamily="34" charset="0"/>
              </a:rPr>
              <a:t>Kr</a:t>
            </a:r>
            <a:r>
              <a:rPr lang="tr-TR" sz="2600" b="1" dirty="0" smtClean="0">
                <a:latin typeface="Arial" pitchFamily="34" charset="0"/>
                <a:cs typeface="Arial" pitchFamily="34" charset="0"/>
              </a:rPr>
              <a:t>  </a:t>
            </a:r>
            <a:r>
              <a:rPr lang="tr-TR" sz="2600" b="1" dirty="0" smtClean="0">
                <a:solidFill>
                  <a:srgbClr val="FFC000"/>
                </a:solidFill>
                <a:latin typeface="Arial" pitchFamily="34" charset="0"/>
                <a:cs typeface="Arial" pitchFamily="34" charset="0"/>
              </a:rPr>
              <a:t>+</a:t>
            </a:r>
            <a:r>
              <a:rPr lang="tr-TR" sz="2600" b="1" dirty="0" smtClean="0">
                <a:latin typeface="Arial" pitchFamily="34" charset="0"/>
                <a:cs typeface="Arial" pitchFamily="34" charset="0"/>
              </a:rPr>
              <a:t>  50 </a:t>
            </a:r>
            <a:r>
              <a:rPr lang="tr-TR" sz="2600" b="1" dirty="0" err="1" smtClean="0">
                <a:latin typeface="Arial" pitchFamily="34" charset="0"/>
                <a:cs typeface="Arial" pitchFamily="34" charset="0"/>
              </a:rPr>
              <a:t>Kr</a:t>
            </a:r>
            <a:r>
              <a:rPr lang="tr-TR" sz="2600" b="1" dirty="0" smtClean="0">
                <a:latin typeface="Arial" pitchFamily="34" charset="0"/>
                <a:cs typeface="Arial" pitchFamily="34" charset="0"/>
              </a:rPr>
              <a:t>   </a:t>
            </a:r>
            <a:r>
              <a:rPr lang="tr-TR" sz="2600" b="1" dirty="0" smtClean="0">
                <a:solidFill>
                  <a:srgbClr val="FFC000"/>
                </a:solidFill>
                <a:latin typeface="Arial" pitchFamily="34" charset="0"/>
                <a:cs typeface="Arial" pitchFamily="34" charset="0"/>
              </a:rPr>
              <a:t>+</a:t>
            </a:r>
            <a:r>
              <a:rPr lang="tr-TR" sz="2600" b="1" dirty="0" smtClean="0">
                <a:latin typeface="Arial" pitchFamily="34" charset="0"/>
                <a:cs typeface="Arial" pitchFamily="34" charset="0"/>
              </a:rPr>
              <a:t>  50  </a:t>
            </a:r>
            <a:r>
              <a:rPr lang="tr-TR" sz="2600" b="1" dirty="0" err="1" smtClean="0">
                <a:latin typeface="Arial" pitchFamily="34" charset="0"/>
                <a:cs typeface="Arial" pitchFamily="34" charset="0"/>
              </a:rPr>
              <a:t>Kr</a:t>
            </a:r>
            <a:r>
              <a:rPr lang="tr-TR" sz="2600" b="1" dirty="0" smtClean="0">
                <a:latin typeface="Arial" pitchFamily="34" charset="0"/>
                <a:cs typeface="Arial" pitchFamily="34" charset="0"/>
              </a:rPr>
              <a:t>  </a:t>
            </a:r>
            <a:r>
              <a:rPr lang="tr-TR" sz="2600" b="1" dirty="0" smtClean="0">
                <a:solidFill>
                  <a:srgbClr val="FFC000"/>
                </a:solidFill>
                <a:latin typeface="Arial" pitchFamily="34" charset="0"/>
                <a:cs typeface="Arial" pitchFamily="34" charset="0"/>
              </a:rPr>
              <a:t>=</a:t>
            </a:r>
            <a:r>
              <a:rPr lang="tr-TR" sz="2600" b="1" dirty="0" smtClean="0">
                <a:latin typeface="Arial" pitchFamily="34" charset="0"/>
                <a:cs typeface="Arial" pitchFamily="34" charset="0"/>
              </a:rPr>
              <a:t>  …………… TL</a:t>
            </a:r>
          </a:p>
          <a:p>
            <a:endParaRPr lang="tr-TR" sz="800" b="1" dirty="0" smtClean="0">
              <a:latin typeface="Arial" pitchFamily="34" charset="0"/>
              <a:cs typeface="Arial" pitchFamily="34" charset="0"/>
            </a:endParaRPr>
          </a:p>
          <a:p>
            <a:r>
              <a:rPr lang="tr-TR" sz="2600" b="1" dirty="0" smtClean="0">
                <a:latin typeface="Arial" pitchFamily="34" charset="0"/>
                <a:cs typeface="Arial" pitchFamily="34" charset="0"/>
              </a:rPr>
              <a:t>50 </a:t>
            </a:r>
            <a:r>
              <a:rPr lang="tr-TR" sz="2600" b="1" dirty="0" err="1" smtClean="0">
                <a:latin typeface="Arial" pitchFamily="34" charset="0"/>
                <a:cs typeface="Arial" pitchFamily="34" charset="0"/>
              </a:rPr>
              <a:t>Kr</a:t>
            </a:r>
            <a:r>
              <a:rPr lang="tr-TR" sz="2600" b="1" dirty="0" smtClean="0">
                <a:latin typeface="Arial" pitchFamily="34" charset="0"/>
                <a:cs typeface="Arial" pitchFamily="34" charset="0"/>
              </a:rPr>
              <a:t>  </a:t>
            </a:r>
            <a:r>
              <a:rPr lang="tr-TR" sz="2600" b="1" dirty="0" smtClean="0">
                <a:solidFill>
                  <a:srgbClr val="FFC000"/>
                </a:solidFill>
                <a:latin typeface="Arial" pitchFamily="34" charset="0"/>
                <a:cs typeface="Arial" pitchFamily="34" charset="0"/>
              </a:rPr>
              <a:t>+</a:t>
            </a:r>
            <a:r>
              <a:rPr lang="tr-TR" sz="2600" b="1" dirty="0" smtClean="0">
                <a:latin typeface="Arial" pitchFamily="34" charset="0"/>
                <a:cs typeface="Arial" pitchFamily="34" charset="0"/>
              </a:rPr>
              <a:t>  50  </a:t>
            </a:r>
            <a:r>
              <a:rPr lang="tr-TR" sz="2600" b="1" dirty="0" err="1" smtClean="0">
                <a:latin typeface="Arial" pitchFamily="34" charset="0"/>
                <a:cs typeface="Arial" pitchFamily="34" charset="0"/>
              </a:rPr>
              <a:t>Kr</a:t>
            </a:r>
            <a:r>
              <a:rPr lang="tr-TR" sz="2600" b="1" dirty="0" smtClean="0">
                <a:latin typeface="Arial" pitchFamily="34" charset="0"/>
                <a:cs typeface="Arial" pitchFamily="34" charset="0"/>
              </a:rPr>
              <a:t>  </a:t>
            </a:r>
            <a:r>
              <a:rPr lang="tr-TR" sz="2600" b="1" dirty="0" smtClean="0">
                <a:solidFill>
                  <a:srgbClr val="FFC000"/>
                </a:solidFill>
                <a:latin typeface="Arial" pitchFamily="34" charset="0"/>
                <a:cs typeface="Arial" pitchFamily="34" charset="0"/>
              </a:rPr>
              <a:t>+</a:t>
            </a:r>
            <a:r>
              <a:rPr lang="tr-TR" sz="2600" b="1" dirty="0" smtClean="0">
                <a:latin typeface="Arial" pitchFamily="34" charset="0"/>
                <a:cs typeface="Arial" pitchFamily="34" charset="0"/>
              </a:rPr>
              <a:t>  50  </a:t>
            </a:r>
            <a:r>
              <a:rPr lang="tr-TR" sz="2600" b="1" dirty="0" err="1" smtClean="0">
                <a:latin typeface="Arial" pitchFamily="34" charset="0"/>
                <a:cs typeface="Arial" pitchFamily="34" charset="0"/>
              </a:rPr>
              <a:t>Kr</a:t>
            </a:r>
            <a:r>
              <a:rPr lang="tr-TR" sz="2600" b="1" dirty="0" smtClean="0">
                <a:latin typeface="Arial" pitchFamily="34" charset="0"/>
                <a:cs typeface="Arial" pitchFamily="34" charset="0"/>
              </a:rPr>
              <a:t>  </a:t>
            </a:r>
            <a:r>
              <a:rPr lang="tr-TR" sz="2600" b="1" dirty="0" smtClean="0">
                <a:solidFill>
                  <a:srgbClr val="FFC000"/>
                </a:solidFill>
                <a:latin typeface="Arial" pitchFamily="34" charset="0"/>
                <a:cs typeface="Arial" pitchFamily="34" charset="0"/>
              </a:rPr>
              <a:t>+</a:t>
            </a:r>
            <a:r>
              <a:rPr lang="tr-TR" sz="2600" b="1" dirty="0" smtClean="0">
                <a:latin typeface="Arial" pitchFamily="34" charset="0"/>
                <a:cs typeface="Arial" pitchFamily="34" charset="0"/>
              </a:rPr>
              <a:t>  25 </a:t>
            </a:r>
            <a:r>
              <a:rPr lang="tr-TR" sz="2600" b="1" dirty="0" err="1" smtClean="0">
                <a:latin typeface="Arial" pitchFamily="34" charset="0"/>
                <a:cs typeface="Arial" pitchFamily="34" charset="0"/>
              </a:rPr>
              <a:t>Kr</a:t>
            </a:r>
            <a:r>
              <a:rPr lang="tr-TR" sz="2600" b="1" dirty="0" smtClean="0">
                <a:latin typeface="Arial" pitchFamily="34" charset="0"/>
                <a:cs typeface="Arial" pitchFamily="34" charset="0"/>
              </a:rPr>
              <a:t>  </a:t>
            </a:r>
            <a:r>
              <a:rPr lang="tr-TR" sz="2600" b="1" dirty="0" smtClean="0">
                <a:solidFill>
                  <a:srgbClr val="FFC000"/>
                </a:solidFill>
                <a:latin typeface="Arial" pitchFamily="34" charset="0"/>
                <a:cs typeface="Arial" pitchFamily="34" charset="0"/>
              </a:rPr>
              <a:t>+</a:t>
            </a:r>
            <a:r>
              <a:rPr lang="tr-TR" sz="2600" b="1" dirty="0" smtClean="0">
                <a:latin typeface="Arial" pitchFamily="34" charset="0"/>
                <a:cs typeface="Arial" pitchFamily="34" charset="0"/>
              </a:rPr>
              <a:t>  25  </a:t>
            </a:r>
            <a:r>
              <a:rPr lang="tr-TR" sz="2600" b="1" dirty="0" err="1" smtClean="0">
                <a:latin typeface="Arial" pitchFamily="34" charset="0"/>
                <a:cs typeface="Arial" pitchFamily="34" charset="0"/>
              </a:rPr>
              <a:t>Kr</a:t>
            </a:r>
            <a:r>
              <a:rPr lang="tr-TR" sz="2600" b="1" dirty="0" smtClean="0">
                <a:latin typeface="Arial" pitchFamily="34" charset="0"/>
                <a:cs typeface="Arial" pitchFamily="34" charset="0"/>
              </a:rPr>
              <a:t>  =  ……. TL</a:t>
            </a:r>
            <a:endParaRPr lang="tr-TR" sz="2600" b="1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>
    <p:dissolve/>
    <p:sndAc>
      <p:stSnd>
        <p:snd r:embed="rId2" name="wind.wav" builtIn="1"/>
      </p:stSnd>
    </p:sndAc>
  </p:transition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etin kutusu"/>
          <p:cNvSpPr txBox="1"/>
          <p:nvPr/>
        </p:nvSpPr>
        <p:spPr>
          <a:xfrm>
            <a:off x="1142976" y="428604"/>
            <a:ext cx="6763390" cy="563231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3600" dirty="0" smtClean="0">
                <a:latin typeface="Gabriola" pitchFamily="82" charset="0"/>
              </a:rPr>
              <a:t>375 kuruşun içinde kaç lira vardır?</a:t>
            </a:r>
          </a:p>
          <a:p>
            <a:endParaRPr lang="tr-TR" sz="3600" dirty="0" smtClean="0">
              <a:latin typeface="Gabriola" pitchFamily="82" charset="0"/>
            </a:endParaRPr>
          </a:p>
          <a:p>
            <a:r>
              <a:rPr lang="tr-TR" sz="3600" dirty="0" smtClean="0">
                <a:latin typeface="Gabriola" pitchFamily="82" charset="0"/>
              </a:rPr>
              <a:t>       </a:t>
            </a:r>
            <a:r>
              <a:rPr lang="tr-TR" sz="3600" dirty="0" smtClean="0">
                <a:solidFill>
                  <a:srgbClr val="FFC000"/>
                </a:solidFill>
                <a:latin typeface="Gabriola" pitchFamily="82" charset="0"/>
              </a:rPr>
              <a:t>A-</a:t>
            </a:r>
            <a:r>
              <a:rPr lang="tr-TR" sz="3600" dirty="0" smtClean="0">
                <a:latin typeface="Gabriola" pitchFamily="82" charset="0"/>
              </a:rPr>
              <a:t>3		</a:t>
            </a:r>
            <a:r>
              <a:rPr lang="tr-TR" sz="3600" dirty="0" smtClean="0">
                <a:solidFill>
                  <a:srgbClr val="FFC000"/>
                </a:solidFill>
                <a:latin typeface="Gabriola" pitchFamily="82" charset="0"/>
              </a:rPr>
              <a:t>B-</a:t>
            </a:r>
            <a:r>
              <a:rPr lang="tr-TR" sz="3600" dirty="0" smtClean="0">
                <a:latin typeface="Gabriola" pitchFamily="82" charset="0"/>
              </a:rPr>
              <a:t>2		</a:t>
            </a:r>
            <a:r>
              <a:rPr lang="tr-TR" sz="3600" dirty="0" smtClean="0">
                <a:solidFill>
                  <a:srgbClr val="FFC000"/>
                </a:solidFill>
                <a:latin typeface="Gabriola" pitchFamily="82" charset="0"/>
              </a:rPr>
              <a:t>C-</a:t>
            </a:r>
            <a:r>
              <a:rPr lang="tr-TR" sz="3600" dirty="0" smtClean="0">
                <a:latin typeface="Gabriola" pitchFamily="82" charset="0"/>
              </a:rPr>
              <a:t>1</a:t>
            </a:r>
          </a:p>
          <a:p>
            <a:endParaRPr lang="tr-TR" sz="3600" dirty="0" smtClean="0">
              <a:latin typeface="Gabriola" pitchFamily="82" charset="0"/>
            </a:endParaRPr>
          </a:p>
          <a:p>
            <a:endParaRPr lang="tr-TR" sz="3600" dirty="0" smtClean="0">
              <a:latin typeface="Gabriola" pitchFamily="82" charset="0"/>
            </a:endParaRPr>
          </a:p>
          <a:p>
            <a:r>
              <a:rPr lang="tr-TR" sz="3600" dirty="0" smtClean="0">
                <a:latin typeface="Gabriola" pitchFamily="82" charset="0"/>
              </a:rPr>
              <a:t>999 kuruşu lira ve kuruş olarak  nasıl yazarız?</a:t>
            </a:r>
          </a:p>
          <a:p>
            <a:r>
              <a:rPr lang="tr-TR" sz="3600" dirty="0" smtClean="0">
                <a:latin typeface="Gabriola" pitchFamily="82" charset="0"/>
              </a:rPr>
              <a:t> </a:t>
            </a:r>
            <a:r>
              <a:rPr lang="tr-TR" sz="3600" dirty="0" smtClean="0">
                <a:solidFill>
                  <a:srgbClr val="FFC000"/>
                </a:solidFill>
                <a:latin typeface="Gabriola" pitchFamily="82" charset="0"/>
              </a:rPr>
              <a:t>A-   </a:t>
            </a:r>
            <a:r>
              <a:rPr lang="tr-TR" sz="3600" dirty="0" smtClean="0">
                <a:latin typeface="Gabriola" pitchFamily="82" charset="0"/>
              </a:rPr>
              <a:t>9 TL   9 </a:t>
            </a:r>
            <a:r>
              <a:rPr lang="tr-TR" sz="3600" dirty="0" err="1" smtClean="0">
                <a:latin typeface="Gabriola" pitchFamily="82" charset="0"/>
              </a:rPr>
              <a:t>Kr</a:t>
            </a:r>
            <a:r>
              <a:rPr lang="tr-TR" sz="3600" dirty="0" smtClean="0">
                <a:latin typeface="Gabriola" pitchFamily="82" charset="0"/>
              </a:rPr>
              <a:t>		</a:t>
            </a:r>
          </a:p>
          <a:p>
            <a:r>
              <a:rPr lang="tr-TR" sz="3600" dirty="0" smtClean="0">
                <a:solidFill>
                  <a:srgbClr val="FFC000"/>
                </a:solidFill>
                <a:latin typeface="Gabriola" pitchFamily="82" charset="0"/>
              </a:rPr>
              <a:t>B-  </a:t>
            </a:r>
            <a:r>
              <a:rPr lang="tr-TR" sz="3600" dirty="0" smtClean="0">
                <a:latin typeface="Gabriola" pitchFamily="82" charset="0"/>
              </a:rPr>
              <a:t>99 TL  90 </a:t>
            </a:r>
            <a:r>
              <a:rPr lang="tr-TR" sz="3600" dirty="0" err="1" smtClean="0">
                <a:latin typeface="Gabriola" pitchFamily="82" charset="0"/>
              </a:rPr>
              <a:t>Kr</a:t>
            </a:r>
            <a:r>
              <a:rPr lang="tr-TR" sz="3600" dirty="0" smtClean="0">
                <a:latin typeface="Gabriola" pitchFamily="82" charset="0"/>
              </a:rPr>
              <a:t>		</a:t>
            </a:r>
          </a:p>
          <a:p>
            <a:r>
              <a:rPr lang="tr-TR" sz="3600" dirty="0" smtClean="0">
                <a:solidFill>
                  <a:srgbClr val="FFC000"/>
                </a:solidFill>
                <a:latin typeface="Gabriola" pitchFamily="82" charset="0"/>
              </a:rPr>
              <a:t>C-     </a:t>
            </a:r>
            <a:r>
              <a:rPr lang="tr-TR" sz="3600" dirty="0" smtClean="0">
                <a:latin typeface="Gabriola" pitchFamily="82" charset="0"/>
              </a:rPr>
              <a:t>9 TL  99 </a:t>
            </a:r>
            <a:r>
              <a:rPr lang="tr-TR" sz="3600" dirty="0" err="1" smtClean="0">
                <a:latin typeface="Gabriola" pitchFamily="82" charset="0"/>
              </a:rPr>
              <a:t>Kr</a:t>
            </a:r>
            <a:endParaRPr lang="tr-TR" sz="3600" dirty="0" smtClean="0">
              <a:latin typeface="Gabriola" pitchFamily="82" charset="0"/>
            </a:endParaRPr>
          </a:p>
          <a:p>
            <a:endParaRPr lang="tr-TR" sz="3600" dirty="0" smtClean="0">
              <a:latin typeface="Gabriola" pitchFamily="82" charset="0"/>
            </a:endParaRPr>
          </a:p>
        </p:txBody>
      </p:sp>
    </p:spTree>
  </p:cSld>
  <p:clrMapOvr>
    <a:masterClrMapping/>
  </p:clrMapOvr>
  <p:transition>
    <p:dissolve/>
    <p:sndAc>
      <p:stSnd>
        <p:snd r:embed="rId3" name="wind.wav" builtIn="1"/>
      </p:stSnd>
    </p:sndAc>
  </p:transition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etin kutusu"/>
          <p:cNvSpPr txBox="1"/>
          <p:nvPr/>
        </p:nvSpPr>
        <p:spPr>
          <a:xfrm>
            <a:off x="2143108" y="2357430"/>
            <a:ext cx="4602542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3600" dirty="0" smtClean="0">
                <a:solidFill>
                  <a:schemeClr val="accent2">
                    <a:lumMod val="75000"/>
                  </a:schemeClr>
                </a:solidFill>
              </a:rPr>
              <a:t>HAZIRLAYAN:</a:t>
            </a:r>
          </a:p>
          <a:p>
            <a:r>
              <a:rPr lang="tr-TR" sz="3600" dirty="0" smtClean="0">
                <a:solidFill>
                  <a:schemeClr val="accent2">
                    <a:lumMod val="75000"/>
                  </a:schemeClr>
                </a:solidFill>
              </a:rPr>
              <a:t>M. NAZAN GÖKŞEN </a:t>
            </a:r>
          </a:p>
          <a:p>
            <a:r>
              <a:rPr lang="tr-TR" sz="3600" dirty="0" smtClean="0">
                <a:solidFill>
                  <a:schemeClr val="accent2">
                    <a:lumMod val="75000"/>
                  </a:schemeClr>
                </a:solidFill>
              </a:rPr>
              <a:t>ANTAKYA - HATAY</a:t>
            </a:r>
            <a:endParaRPr lang="tr-TR" sz="3600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</p:cSld>
  <p:clrMapOvr>
    <a:masterClrMapping/>
  </p:clrMapOvr>
  <p:transition>
    <p:dissolve/>
    <p:sndAc>
      <p:stSnd>
        <p:snd r:embed="rId2" name="wind.wav" builtIn="1"/>
      </p:stSnd>
    </p:sndAc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etin kutusu"/>
          <p:cNvSpPr txBox="1"/>
          <p:nvPr/>
        </p:nvSpPr>
        <p:spPr>
          <a:xfrm>
            <a:off x="395536" y="548680"/>
            <a:ext cx="813690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4400" dirty="0" smtClean="0">
                <a:latin typeface="Gabriola" pitchFamily="82" charset="0"/>
              </a:rPr>
              <a:t>  Dolar </a:t>
            </a:r>
            <a:r>
              <a:rPr lang="tr-TR" sz="4400" dirty="0" smtClean="0">
                <a:latin typeface="Gabriola" pitchFamily="82" charset="0"/>
              </a:rPr>
              <a:t>, Amerika’ </a:t>
            </a:r>
            <a:r>
              <a:rPr lang="tr-TR" sz="4400" dirty="0" err="1" smtClean="0">
                <a:latin typeface="Gabriola" pitchFamily="82" charset="0"/>
              </a:rPr>
              <a:t>nın</a:t>
            </a:r>
            <a:r>
              <a:rPr lang="tr-TR" sz="4400" dirty="0" smtClean="0">
                <a:latin typeface="Gabriola" pitchFamily="82" charset="0"/>
              </a:rPr>
              <a:t> </a:t>
            </a:r>
            <a:r>
              <a:rPr lang="tr-TR" sz="4400" dirty="0" smtClean="0">
                <a:solidFill>
                  <a:schemeClr val="bg1"/>
                </a:solidFill>
                <a:latin typeface="Gabriola" pitchFamily="82" charset="0"/>
              </a:rPr>
              <a:t>  </a:t>
            </a:r>
            <a:r>
              <a:rPr lang="tr-TR" sz="4400" dirty="0" smtClean="0">
                <a:latin typeface="Gabriola" pitchFamily="82" charset="0"/>
              </a:rPr>
              <a:t>para birimidir.</a:t>
            </a:r>
            <a:endParaRPr lang="tr-TR" sz="4400" dirty="0">
              <a:latin typeface="Gabriola" pitchFamily="82" charset="0"/>
            </a:endParaRPr>
          </a:p>
        </p:txBody>
      </p:sp>
      <p:pic>
        <p:nvPicPr>
          <p:cNvPr id="5123" name="Picture 3" descr="C:\Users\nazan\Pictures\Para-Resimleri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04902" y="1357298"/>
            <a:ext cx="7929618" cy="5000660"/>
          </a:xfrm>
          <a:prstGeom prst="rect">
            <a:avLst/>
          </a:prstGeom>
          <a:noFill/>
        </p:spPr>
      </p:pic>
      <p:pic>
        <p:nvPicPr>
          <p:cNvPr id="5126" name="Picture 6" descr="C:\Users\nazan\Pictures\glossy-dollar-sign-isolated-12025-large.jpg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/>
          </a:blip>
          <a:srcRect/>
          <a:stretch>
            <a:fillRect/>
          </a:stretch>
        </p:blipFill>
        <p:spPr bwMode="auto">
          <a:xfrm>
            <a:off x="3214678" y="2285992"/>
            <a:ext cx="2000264" cy="271464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>
    <p:dissolve/>
    <p:sndAc>
      <p:stSnd>
        <p:snd r:embed="rId2" name="wind.wav" builtIn="1"/>
      </p:stSnd>
    </p:sndAc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etin kutusu"/>
          <p:cNvSpPr txBox="1"/>
          <p:nvPr/>
        </p:nvSpPr>
        <p:spPr>
          <a:xfrm>
            <a:off x="467544" y="476672"/>
            <a:ext cx="813690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4400" dirty="0" smtClean="0">
                <a:latin typeface="Gabriola" pitchFamily="82" charset="0"/>
              </a:rPr>
              <a:t>Euro ise Avrupa’ </a:t>
            </a:r>
            <a:r>
              <a:rPr lang="tr-TR" sz="4400" dirty="0" err="1" smtClean="0">
                <a:latin typeface="Gabriola" pitchFamily="82" charset="0"/>
              </a:rPr>
              <a:t>nın</a:t>
            </a:r>
            <a:r>
              <a:rPr lang="tr-TR" sz="4400" dirty="0" smtClean="0">
                <a:latin typeface="Gabriola" pitchFamily="82" charset="0"/>
              </a:rPr>
              <a:t>  para birimidir.</a:t>
            </a:r>
            <a:endParaRPr lang="tr-TR" sz="4400" dirty="0">
              <a:latin typeface="Gabriola" pitchFamily="82" charset="0"/>
            </a:endParaRPr>
          </a:p>
        </p:txBody>
      </p:sp>
      <p:pic>
        <p:nvPicPr>
          <p:cNvPr id="2050" name="Picture 2" descr="C:\Users\nazan\Pictures\76897381_wmx_ru_000456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357290" y="1643050"/>
            <a:ext cx="6357982" cy="4429156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  <p:sndAc>
      <p:stSnd>
        <p:snd r:embed="rId2" name="wind.wav" builtIn="1"/>
      </p:stSnd>
    </p:sndAc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682" name="Picture 2" descr="C:\Users\nazan\Pictures\1705412-441069-many-of-the-japanese-yen-bank-notes-currency-japanese-money.jpg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1357290" y="1857364"/>
            <a:ext cx="6429420" cy="4357718"/>
          </a:xfrm>
          <a:prstGeom prst="rect">
            <a:avLst/>
          </a:prstGeom>
          <a:noFill/>
        </p:spPr>
      </p:pic>
      <p:sp>
        <p:nvSpPr>
          <p:cNvPr id="6" name="5 Metin kutusu"/>
          <p:cNvSpPr txBox="1"/>
          <p:nvPr/>
        </p:nvSpPr>
        <p:spPr>
          <a:xfrm>
            <a:off x="1357290" y="714356"/>
            <a:ext cx="6503703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4400" dirty="0" smtClean="0">
                <a:latin typeface="Gabriola" pitchFamily="82" charset="0"/>
              </a:rPr>
              <a:t>Yen, ise Japonya’ </a:t>
            </a:r>
            <a:r>
              <a:rPr lang="tr-TR" sz="4400" dirty="0" err="1" smtClean="0">
                <a:latin typeface="Gabriola" pitchFamily="82" charset="0"/>
              </a:rPr>
              <a:t>nın</a:t>
            </a:r>
            <a:r>
              <a:rPr lang="tr-TR" sz="4400" dirty="0" smtClean="0">
                <a:latin typeface="Gabriola" pitchFamily="82" charset="0"/>
              </a:rPr>
              <a:t>  para birimidir.</a:t>
            </a:r>
          </a:p>
          <a:p>
            <a:endParaRPr lang="tr-TR" sz="4400" dirty="0"/>
          </a:p>
        </p:txBody>
      </p:sp>
      <p:pic>
        <p:nvPicPr>
          <p:cNvPr id="71685" name="Picture 5" descr="C:\Users\nazan\Pictures\untitledg.bmp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 bwMode="auto">
          <a:xfrm>
            <a:off x="3929058" y="2714620"/>
            <a:ext cx="1142733" cy="214285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ransition>
    <p:dissolve/>
    <p:sndAc>
      <p:stSnd>
        <p:snd r:embed="rId2" name="wind.wav" builtIn="1"/>
      </p:stSnd>
    </p:sndAc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etin kutusu"/>
          <p:cNvSpPr txBox="1"/>
          <p:nvPr/>
        </p:nvSpPr>
        <p:spPr>
          <a:xfrm>
            <a:off x="755576" y="1340768"/>
            <a:ext cx="756084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6000" dirty="0" smtClean="0">
                <a:latin typeface="Gabriola" pitchFamily="82" charset="0"/>
              </a:rPr>
              <a:t>Türkiye Cumhuriyeti’ </a:t>
            </a:r>
            <a:r>
              <a:rPr lang="tr-TR" sz="6000" dirty="0" err="1" smtClean="0">
                <a:latin typeface="Gabriola" pitchFamily="82" charset="0"/>
              </a:rPr>
              <a:t>nin</a:t>
            </a:r>
            <a:r>
              <a:rPr lang="tr-TR" sz="6000" dirty="0" smtClean="0">
                <a:latin typeface="Gabriola" pitchFamily="82" charset="0"/>
              </a:rPr>
              <a:t> para birimi ise</a:t>
            </a:r>
          </a:p>
          <a:p>
            <a:pPr algn="ctr"/>
            <a:r>
              <a:rPr lang="tr-TR" sz="6000" dirty="0" smtClean="0">
                <a:solidFill>
                  <a:srgbClr val="FFC000"/>
                </a:solidFill>
                <a:latin typeface="Gabriola" pitchFamily="82" charset="0"/>
              </a:rPr>
              <a:t>Türk Lirası’ </a:t>
            </a:r>
            <a:r>
              <a:rPr lang="tr-TR" sz="6000" dirty="0" smtClean="0">
                <a:latin typeface="Gabriola" pitchFamily="82" charset="0"/>
              </a:rPr>
              <a:t>dır.</a:t>
            </a:r>
            <a:endParaRPr lang="tr-TR" sz="6000" dirty="0">
              <a:latin typeface="Gabriola" pitchFamily="82" charset="0"/>
            </a:endParaRPr>
          </a:p>
        </p:txBody>
      </p:sp>
    </p:spTree>
  </p:cSld>
  <p:clrMapOvr>
    <a:masterClrMapping/>
  </p:clrMapOvr>
  <p:transition>
    <p:dissolve/>
    <p:sndAc>
      <p:stSnd>
        <p:snd r:embed="rId2" name="wind.wav" builtIn="1"/>
      </p:stSnd>
    </p:sndAc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anlı">
  <a:themeElements>
    <a:clrScheme name="Canlı">
      <a:dk1>
        <a:sysClr val="windowText" lastClr="000000"/>
      </a:dk1>
      <a:lt1>
        <a:sysClr val="window" lastClr="FFFFFF"/>
      </a:lt1>
      <a:dk2>
        <a:srgbClr val="666666"/>
      </a:dk2>
      <a:lt2>
        <a:srgbClr val="D2D2D2"/>
      </a:lt2>
      <a:accent1>
        <a:srgbClr val="FF388C"/>
      </a:accent1>
      <a:accent2>
        <a:srgbClr val="E40059"/>
      </a:accent2>
      <a:accent3>
        <a:srgbClr val="9C007F"/>
      </a:accent3>
      <a:accent4>
        <a:srgbClr val="68007F"/>
      </a:accent4>
      <a:accent5>
        <a:srgbClr val="005BD3"/>
      </a:accent5>
      <a:accent6>
        <a:srgbClr val="00349E"/>
      </a:accent6>
      <a:hlink>
        <a:srgbClr val="17BBFD"/>
      </a:hlink>
      <a:folHlink>
        <a:srgbClr val="FF79C2"/>
      </a:folHlink>
    </a:clrScheme>
    <a:fontScheme name="Canlı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Canlı">
      <a:fillStyleLst>
        <a:solidFill>
          <a:schemeClr val="phClr"/>
        </a:solidFill>
        <a:gradFill rotWithShape="1">
          <a:gsLst>
            <a:gs pos="0">
              <a:schemeClr val="phClr">
                <a:tint val="10000"/>
                <a:satMod val="300000"/>
              </a:schemeClr>
            </a:gs>
            <a:gs pos="34000">
              <a:schemeClr val="phClr">
                <a:tint val="13500"/>
                <a:satMod val="250000"/>
              </a:schemeClr>
            </a:gs>
            <a:gs pos="100000">
              <a:schemeClr val="phClr">
                <a:tint val="60000"/>
                <a:satMod val="200000"/>
              </a:schemeClr>
            </a:gs>
          </a:gsLst>
          <a:path path="circle">
            <a:fillToRect l="50000" t="155000" r="50000" b="-55000"/>
          </a:path>
        </a:gradFill>
        <a:gradFill rotWithShape="1">
          <a:gsLst>
            <a:gs pos="0">
              <a:schemeClr val="phClr">
                <a:tint val="60000"/>
                <a:satMod val="160000"/>
              </a:schemeClr>
            </a:gs>
            <a:gs pos="46000">
              <a:schemeClr val="phClr">
                <a:tint val="86000"/>
                <a:satMod val="160000"/>
              </a:schemeClr>
            </a:gs>
            <a:gs pos="100000">
              <a:schemeClr val="phClr"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</a:fillStyleLst>
      <a:lnStyleLst>
        <a:ln w="9525" cap="flat" cmpd="sng" algn="ctr">
          <a:solidFill>
            <a:schemeClr val="phClr">
              <a:satMod val="12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147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3600000"/>
            </a:lightRig>
          </a:scene3d>
          <a:sp3d prstMaterial="plastic">
            <a:bevelT w="127000" h="38200" prst="relaxedInset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8000"/>
                <a:satMod val="230000"/>
              </a:schemeClr>
            </a:gs>
            <a:gs pos="60000">
              <a:schemeClr val="phClr">
                <a:shade val="92000"/>
                <a:satMod val="230000"/>
              </a:schemeClr>
            </a:gs>
            <a:gs pos="100000">
              <a:schemeClr val="phClr">
                <a:tint val="85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1200"/>
                <a:satMod val="150000"/>
              </a:schemeClr>
              <a:schemeClr val="phClr">
                <a:tint val="90000"/>
                <a:satMod val="150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is Teması">
  <a:themeElements>
    <a:clrScheme name="Ofi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Verve</Template>
  <TotalTime>762</TotalTime>
  <Words>697</Words>
  <Application>Microsoft Office PowerPoint</Application>
  <PresentationFormat>Ekran Gösterisi (4:3)</PresentationFormat>
  <Paragraphs>152</Paragraphs>
  <Slides>53</Slides>
  <Notes>2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Slayt Başlıkları</vt:lpstr>
      </vt:variant>
      <vt:variant>
        <vt:i4>53</vt:i4>
      </vt:variant>
    </vt:vector>
  </HeadingPairs>
  <TitlesOfParts>
    <vt:vector size="54" baseType="lpstr">
      <vt:lpstr>Canlı</vt:lpstr>
      <vt:lpstr>Slayt 1</vt:lpstr>
      <vt:lpstr>Slayt 2</vt:lpstr>
      <vt:lpstr>Slayt 3</vt:lpstr>
      <vt:lpstr>Slayt 4</vt:lpstr>
      <vt:lpstr>Slayt 5</vt:lpstr>
      <vt:lpstr>Slayt 6</vt:lpstr>
      <vt:lpstr>Slayt 7</vt:lpstr>
      <vt:lpstr>Slayt 8</vt:lpstr>
      <vt:lpstr>Slayt 9</vt:lpstr>
      <vt:lpstr>Slayt 10</vt:lpstr>
      <vt:lpstr>Slayt 11</vt:lpstr>
      <vt:lpstr>Slayt 12</vt:lpstr>
      <vt:lpstr>Slayt 13</vt:lpstr>
      <vt:lpstr>Slayt 14</vt:lpstr>
      <vt:lpstr>Slayt 15</vt:lpstr>
      <vt:lpstr>Slayt 16</vt:lpstr>
      <vt:lpstr>Slayt 17</vt:lpstr>
      <vt:lpstr>Slayt 18</vt:lpstr>
      <vt:lpstr>Slayt 19</vt:lpstr>
      <vt:lpstr>Slayt 20</vt:lpstr>
      <vt:lpstr>Slayt 21</vt:lpstr>
      <vt:lpstr>Slayt 22</vt:lpstr>
      <vt:lpstr>Slayt 23</vt:lpstr>
      <vt:lpstr>Slayt 24</vt:lpstr>
      <vt:lpstr>Slayt 25</vt:lpstr>
      <vt:lpstr>Slayt 26</vt:lpstr>
      <vt:lpstr>Slayt 27</vt:lpstr>
      <vt:lpstr>Slayt 28</vt:lpstr>
      <vt:lpstr>Slayt 29</vt:lpstr>
      <vt:lpstr>Slayt 30</vt:lpstr>
      <vt:lpstr>Slayt 31</vt:lpstr>
      <vt:lpstr>Slayt 32</vt:lpstr>
      <vt:lpstr>Slayt 33</vt:lpstr>
      <vt:lpstr>Slayt 34</vt:lpstr>
      <vt:lpstr>Slayt 35</vt:lpstr>
      <vt:lpstr>Slayt 36</vt:lpstr>
      <vt:lpstr>Slayt 37</vt:lpstr>
      <vt:lpstr>Slayt 38</vt:lpstr>
      <vt:lpstr>Slayt 39</vt:lpstr>
      <vt:lpstr>Slayt 40</vt:lpstr>
      <vt:lpstr>Slayt 41</vt:lpstr>
      <vt:lpstr>Slayt 42</vt:lpstr>
      <vt:lpstr>Slayt 43</vt:lpstr>
      <vt:lpstr>Slayt 44</vt:lpstr>
      <vt:lpstr>Slayt 45</vt:lpstr>
      <vt:lpstr>Slayt 46</vt:lpstr>
      <vt:lpstr>Slayt 47</vt:lpstr>
      <vt:lpstr>Slayt 48</vt:lpstr>
      <vt:lpstr>Slayt 49</vt:lpstr>
      <vt:lpstr>Slayt 50</vt:lpstr>
      <vt:lpstr>Slayt 51</vt:lpstr>
      <vt:lpstr>Slayt 52</vt:lpstr>
      <vt:lpstr>Slayt 53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PARALARIMIZ</dc:title>
  <dc:creator>nazan</dc:creator>
  <cp:lastModifiedBy>nazan</cp:lastModifiedBy>
  <cp:revision>88</cp:revision>
  <dcterms:created xsi:type="dcterms:W3CDTF">2013-01-12T17:25:09Z</dcterms:created>
  <dcterms:modified xsi:type="dcterms:W3CDTF">2013-01-13T19:36:30Z</dcterms:modified>
</cp:coreProperties>
</file>