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6" r:id="rId2"/>
    <p:sldId id="257" r:id="rId3"/>
    <p:sldId id="258" r:id="rId4"/>
    <p:sldId id="259" r:id="rId5"/>
    <p:sldId id="260" r:id="rId6"/>
    <p:sldId id="262" r:id="rId7"/>
    <p:sldId id="263" r:id="rId8"/>
    <p:sldId id="264" r:id="rId9"/>
    <p:sldId id="265" r:id="rId10"/>
    <p:sldId id="268" r:id="rId11"/>
    <p:sldId id="266" r:id="rId12"/>
    <p:sldId id="267" r:id="rId13"/>
    <p:sldId id="269" r:id="rId14"/>
    <p:sldId id="272" r:id="rId15"/>
    <p:sldId id="271" r:id="rId16"/>
  </p:sldIdLst>
  <p:sldSz cx="9144000" cy="6858000" type="screen4x3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CC00"/>
    <a:srgbClr val="00FFFF"/>
    <a:srgbClr val="66FF99"/>
    <a:srgbClr val="FF9900"/>
    <a:srgbClr val="993300"/>
    <a:srgbClr val="FFFF00"/>
    <a:srgbClr val="008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0" d="100"/>
          <a:sy n="80" d="100"/>
        </p:scale>
        <p:origin x="-1445" y="-8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tr-TR" smtClean="0"/>
              <a:t>Asıl alt başlık stilini düzenlemek için tıklatın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D634B0-460E-4865-876F-BB784AE544C4}" type="datetimeFigureOut">
              <a:rPr lang="tr-TR" smtClean="0"/>
              <a:t>30.01.2012</a:t>
            </a:fld>
            <a:endParaRPr lang="tr-TR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D6E2DF-D49D-4153-93FD-43194BA6DA4E}" type="slidenum">
              <a:rPr lang="tr-TR" smtClean="0"/>
              <a:t>‹#›</a:t>
            </a:fld>
            <a:endParaRPr lang="tr-TR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  <p:sndAc>
          <p:stSnd>
            <p:snd r:embed="rId1" name="chimes.wav"/>
          </p:stSnd>
        </p:sndAc>
      </p:transition>
    </mc:Choice>
    <mc:Fallback xmlns="">
      <p:transition spd="slow">
        <p:fade/>
        <p:sndAc>
          <p:stSnd>
            <p:snd r:embed="rId3" name="chimes.wav"/>
          </p:stSnd>
        </p:sndAc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D634B0-460E-4865-876F-BB784AE544C4}" type="datetimeFigureOut">
              <a:rPr lang="tr-TR" smtClean="0"/>
              <a:t>30.01.2012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D6E2DF-D49D-4153-93FD-43194BA6DA4E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  <p:sndAc>
          <p:stSnd>
            <p:snd r:embed="rId1" name="chimes.wav"/>
          </p:stSnd>
        </p:sndAc>
      </p:transition>
    </mc:Choice>
    <mc:Fallback xmlns="">
      <p:transition spd="slow">
        <p:fade/>
        <p:sndAc>
          <p:stSnd>
            <p:snd r:embed="rId3" name="chimes.wav"/>
          </p:stSnd>
        </p:sndAc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D634B0-460E-4865-876F-BB784AE544C4}" type="datetimeFigureOut">
              <a:rPr lang="tr-TR" smtClean="0"/>
              <a:t>30.01.2012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D6E2DF-D49D-4153-93FD-43194BA6DA4E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  <p:sndAc>
          <p:stSnd>
            <p:snd r:embed="rId1" name="chimes.wav"/>
          </p:stSnd>
        </p:sndAc>
      </p:transition>
    </mc:Choice>
    <mc:Fallback xmlns="">
      <p:transition spd="slow">
        <p:fade/>
        <p:sndAc>
          <p:stSnd>
            <p:snd r:embed="rId3" name="chimes.wav"/>
          </p:stSnd>
        </p:sndAc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D634B0-460E-4865-876F-BB784AE544C4}" type="datetimeFigureOut">
              <a:rPr lang="tr-TR" smtClean="0"/>
              <a:t>30.01.2012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D6E2DF-D49D-4153-93FD-43194BA6DA4E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  <p:sndAc>
          <p:stSnd>
            <p:snd r:embed="rId1" name="chimes.wav"/>
          </p:stSnd>
        </p:sndAc>
      </p:transition>
    </mc:Choice>
    <mc:Fallback xmlns="">
      <p:transition spd="slow">
        <p:fade/>
        <p:sndAc>
          <p:stSnd>
            <p:snd r:embed="rId3" name="chimes.wav"/>
          </p:stSnd>
        </p:sndAc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D634B0-460E-4865-876F-BB784AE544C4}" type="datetimeFigureOut">
              <a:rPr lang="tr-TR" smtClean="0"/>
              <a:t>30.01.2012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D6E2DF-D49D-4153-93FD-43194BA6DA4E}" type="slidenum">
              <a:rPr lang="tr-TR" smtClean="0"/>
              <a:t>‹#›</a:t>
            </a:fld>
            <a:endParaRPr lang="tr-TR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  <p:sndAc>
          <p:stSnd>
            <p:snd r:embed="rId1" name="chimes.wav"/>
          </p:stSnd>
        </p:sndAc>
      </p:transition>
    </mc:Choice>
    <mc:Fallback xmlns="">
      <p:transition spd="slow">
        <p:fade/>
        <p:sndAc>
          <p:stSnd>
            <p:snd r:embed="rId3" name="chimes.wav"/>
          </p:stSnd>
        </p:sndAc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D634B0-460E-4865-876F-BB784AE544C4}" type="datetimeFigureOut">
              <a:rPr lang="tr-TR" smtClean="0"/>
              <a:t>30.01.2012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D6E2DF-D49D-4153-93FD-43194BA6DA4E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  <p:sndAc>
          <p:stSnd>
            <p:snd r:embed="rId1" name="chimes.wav"/>
          </p:stSnd>
        </p:sndAc>
      </p:transition>
    </mc:Choice>
    <mc:Fallback xmlns="">
      <p:transition spd="slow">
        <p:fade/>
        <p:sndAc>
          <p:stSnd>
            <p:snd r:embed="rId3" name="chimes.wav"/>
          </p:stSnd>
        </p:sndAc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D634B0-460E-4865-876F-BB784AE544C4}" type="datetimeFigureOut">
              <a:rPr lang="tr-TR" smtClean="0"/>
              <a:t>30.01.2012</a:t>
            </a:fld>
            <a:endParaRPr lang="tr-T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D6E2DF-D49D-4153-93FD-43194BA6DA4E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  <p:sndAc>
          <p:stSnd>
            <p:snd r:embed="rId1" name="chimes.wav"/>
          </p:stSnd>
        </p:sndAc>
      </p:transition>
    </mc:Choice>
    <mc:Fallback xmlns="">
      <p:transition spd="slow">
        <p:fade/>
        <p:sndAc>
          <p:stSnd>
            <p:snd r:embed="rId3" name="chimes.wav"/>
          </p:stSnd>
        </p:sndAc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D634B0-460E-4865-876F-BB784AE544C4}" type="datetimeFigureOut">
              <a:rPr lang="tr-TR" smtClean="0"/>
              <a:t>30.01.2012</a:t>
            </a:fld>
            <a:endParaRPr lang="tr-T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D6E2DF-D49D-4153-93FD-43194BA6DA4E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  <p:sndAc>
          <p:stSnd>
            <p:snd r:embed="rId1" name="chimes.wav"/>
          </p:stSnd>
        </p:sndAc>
      </p:transition>
    </mc:Choice>
    <mc:Fallback xmlns="">
      <p:transition spd="slow">
        <p:fade/>
        <p:sndAc>
          <p:stSnd>
            <p:snd r:embed="rId3" name="chimes.wav"/>
          </p:stSnd>
        </p:sndAc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D634B0-460E-4865-876F-BB784AE544C4}" type="datetimeFigureOut">
              <a:rPr lang="tr-TR" smtClean="0"/>
              <a:t>30.01.2012</a:t>
            </a:fld>
            <a:endParaRPr lang="tr-T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D6E2DF-D49D-4153-93FD-43194BA6DA4E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  <p:sndAc>
          <p:stSnd>
            <p:snd r:embed="rId1" name="chimes.wav"/>
          </p:stSnd>
        </p:sndAc>
      </p:transition>
    </mc:Choice>
    <mc:Fallback xmlns="">
      <p:transition spd="slow">
        <p:fade/>
        <p:sndAc>
          <p:stSnd>
            <p:snd r:embed="rId3" name="chimes.wav"/>
          </p:stSnd>
        </p:sndAc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D634B0-460E-4865-876F-BB784AE544C4}" type="datetimeFigureOut">
              <a:rPr lang="tr-TR" smtClean="0"/>
              <a:t>30.01.2012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D6E2DF-D49D-4153-93FD-43194BA6DA4E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  <p:sndAc>
          <p:stSnd>
            <p:snd r:embed="rId1" name="chimes.wav"/>
          </p:stSnd>
        </p:sndAc>
      </p:transition>
    </mc:Choice>
    <mc:Fallback xmlns="">
      <p:transition spd="slow">
        <p:fade/>
        <p:sndAc>
          <p:stSnd>
            <p:snd r:embed="rId3" name="chimes.wav"/>
          </p:stSnd>
        </p:sndAc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D634B0-460E-4865-876F-BB784AE544C4}" type="datetimeFigureOut">
              <a:rPr lang="tr-TR" smtClean="0"/>
              <a:t>30.01.2012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A4D6E2DF-D49D-4153-93FD-43194BA6DA4E}" type="slidenum">
              <a:rPr lang="tr-TR" smtClean="0"/>
              <a:t>‹#›</a:t>
            </a:fld>
            <a:endParaRPr lang="tr-T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tr-TR" smtClean="0"/>
              <a:t>Resim eklemek için simgeyi tıklatın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  <p:sndAc>
          <p:stSnd>
            <p:snd r:embed="rId1" name="chimes.wav"/>
          </p:stSnd>
        </p:sndAc>
      </p:transition>
    </mc:Choice>
    <mc:Fallback xmlns="">
      <p:transition spd="slow">
        <p:fade/>
        <p:sndAc>
          <p:stSnd>
            <p:snd r:embed="rId3" name="chimes.wav"/>
          </p:stSnd>
        </p:sndAc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audio" Target="../media/audio1.wav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audio" Target="../media/audio1.wav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  <a:p>
            <a:pPr lvl="1" eaLnBrk="1" latinLnBrk="0" hangingPunct="1"/>
            <a:r>
              <a:rPr kumimoji="0" lang="tr-TR" smtClean="0"/>
              <a:t>İkinci düzey</a:t>
            </a:r>
          </a:p>
          <a:p>
            <a:pPr lvl="2" eaLnBrk="1" latinLnBrk="0" hangingPunct="1"/>
            <a:r>
              <a:rPr kumimoji="0" lang="tr-TR" smtClean="0"/>
              <a:t>Üçüncü düzey</a:t>
            </a:r>
          </a:p>
          <a:p>
            <a:pPr lvl="3" eaLnBrk="1" latinLnBrk="0" hangingPunct="1"/>
            <a:r>
              <a:rPr kumimoji="0" lang="tr-TR" smtClean="0"/>
              <a:t>Dördüncü düzey</a:t>
            </a:r>
          </a:p>
          <a:p>
            <a:pPr lvl="4" eaLnBrk="1" latinLnBrk="0" hangingPunct="1"/>
            <a:r>
              <a:rPr kumimoji="0" lang="tr-TR" smtClean="0"/>
              <a:t>Beşinci düzey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7FD634B0-460E-4865-876F-BB784AE544C4}" type="datetimeFigureOut">
              <a:rPr lang="tr-TR" smtClean="0"/>
              <a:t>30.01.2012</a:t>
            </a:fld>
            <a:endParaRPr lang="tr-TR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A4D6E2DF-D49D-4153-93FD-43194BA6DA4E}" type="slidenum">
              <a:rPr lang="tr-TR" smtClean="0"/>
              <a:t>‹#›</a:t>
            </a:fld>
            <a:endParaRPr lang="tr-TR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mc:AlternateContent xmlns:mc="http://schemas.openxmlformats.org/markup-compatibility/2006" xmlns:p14="http://schemas.microsoft.com/office/powerpoint/2010/main">
    <mc:Choice Requires="p14">
      <p:transition spd="slow" p14:dur="1200">
        <p14:prism/>
        <p:sndAc>
          <p:stSnd>
            <p:snd r:embed="rId13" name="chimes.wav"/>
          </p:stSnd>
        </p:sndAc>
      </p:transition>
    </mc:Choice>
    <mc:Fallback xmlns="">
      <p:transition spd="slow">
        <p:fade/>
        <p:sndAc>
          <p:stSnd>
            <p:snd r:embed="rId14" name="chimes.wav"/>
          </p:stSnd>
        </p:sndAc>
      </p:transition>
    </mc:Fallback>
  </mc:AlternateConten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5" Type="http://schemas.openxmlformats.org/officeDocument/2006/relationships/audio" Target="../media/audio1.wav"/><Relationship Id="rId4" Type="http://schemas.openxmlformats.org/officeDocument/2006/relationships/image" Target="../media/image17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5" Type="http://schemas.openxmlformats.org/officeDocument/2006/relationships/audio" Target="../media/audio1.wav"/><Relationship Id="rId4" Type="http://schemas.openxmlformats.org/officeDocument/2006/relationships/image" Target="../media/image19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5" Type="http://schemas.openxmlformats.org/officeDocument/2006/relationships/audio" Target="../media/audio1.wav"/><Relationship Id="rId4" Type="http://schemas.openxmlformats.org/officeDocument/2006/relationships/image" Target="../media/image21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5" Type="http://schemas.openxmlformats.org/officeDocument/2006/relationships/audio" Target="../media/audio1.wav"/><Relationship Id="rId4" Type="http://schemas.openxmlformats.org/officeDocument/2006/relationships/image" Target="../media/image23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5" Type="http://schemas.openxmlformats.org/officeDocument/2006/relationships/audio" Target="../media/audio1.wav"/><Relationship Id="rId4" Type="http://schemas.openxmlformats.org/officeDocument/2006/relationships/image" Target="../media/image25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1.xml"/><Relationship Id="rId4" Type="http://schemas.openxmlformats.org/officeDocument/2006/relationships/audio" Target="../media/audio2.wav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egelokmanbotanik.com/wp-content/uploads/2011/07/uzum.jpg" TargetMode="External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audio" Target="../media/audio1.wav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5" Type="http://schemas.openxmlformats.org/officeDocument/2006/relationships/audio" Target="../media/audio1.wav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5" Type="http://schemas.openxmlformats.org/officeDocument/2006/relationships/audio" Target="../media/audio1.wav"/><Relationship Id="rId4" Type="http://schemas.openxmlformats.org/officeDocument/2006/relationships/image" Target="../media/image7.gi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5" Type="http://schemas.openxmlformats.org/officeDocument/2006/relationships/audio" Target="../media/audio1.wav"/><Relationship Id="rId4" Type="http://schemas.openxmlformats.org/officeDocument/2006/relationships/image" Target="../media/image9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5" Type="http://schemas.openxmlformats.org/officeDocument/2006/relationships/audio" Target="../media/audio1.wav"/><Relationship Id="rId4" Type="http://schemas.openxmlformats.org/officeDocument/2006/relationships/image" Target="../media/image11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5" Type="http://schemas.openxmlformats.org/officeDocument/2006/relationships/audio" Target="../media/audio1.wav"/><Relationship Id="rId4" Type="http://schemas.openxmlformats.org/officeDocument/2006/relationships/image" Target="../media/image13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5" Type="http://schemas.openxmlformats.org/officeDocument/2006/relationships/audio" Target="../media/audio1.wav"/><Relationship Id="rId4" Type="http://schemas.openxmlformats.org/officeDocument/2006/relationships/image" Target="../media/image1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ikdörtgen 3"/>
          <p:cNvSpPr/>
          <p:nvPr/>
        </p:nvSpPr>
        <p:spPr>
          <a:xfrm>
            <a:off x="366052" y="2852936"/>
            <a:ext cx="8440132" cy="110799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tr-TR" sz="66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Monotype Corsiva" pitchFamily="66" charset="0"/>
              </a:rPr>
              <a:t>EŞ SESLİ KELİMELER </a:t>
            </a:r>
            <a:endParaRPr lang="tr-TR" sz="66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Monotype Corsiva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547085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  <p:sndAc>
          <p:stSnd>
            <p:snd r:embed="rId2" name="chimes.wav"/>
          </p:stSnd>
        </p:sndAc>
      </p:transition>
    </mc:Choice>
    <mc:Fallback xmlns="">
      <p:transition spd="slow">
        <p:fade/>
        <p:sndAc>
          <p:stSnd>
            <p:snd r:embed="rId3" name="chimes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>
                <a:solidFill>
                  <a:srgbClr val="FF9900"/>
                </a:solidFill>
                <a:latin typeface="Jokerman" pitchFamily="82" charset="0"/>
              </a:rPr>
              <a:t> kaz</a:t>
            </a:r>
            <a:endParaRPr lang="tr-TR" dirty="0">
              <a:solidFill>
                <a:srgbClr val="FF9900"/>
              </a:solidFill>
              <a:latin typeface="Jokerman" pitchFamily="82" charset="0"/>
            </a:endParaRPr>
          </a:p>
        </p:txBody>
      </p:sp>
      <p:pic>
        <p:nvPicPr>
          <p:cNvPr id="11268" name="Picture 4" descr="http://www.kerizim.com/resimler/kaz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3" y="2003300"/>
            <a:ext cx="3245081" cy="24338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70" name="Picture 6" descr="http://galeri.uludagsozluk.com/35/toprak-s%C3%B6z%C3%BC-verilen-k%C3%BCrtlere-toprak-verilmemesi_122404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1705372"/>
            <a:ext cx="3633994" cy="2880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Metin kutusu 3"/>
          <p:cNvSpPr txBox="1"/>
          <p:nvPr/>
        </p:nvSpPr>
        <p:spPr>
          <a:xfrm>
            <a:off x="321906" y="4990420"/>
            <a:ext cx="3600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 smtClean="0"/>
              <a:t>Üç  kardeş   </a:t>
            </a:r>
            <a:r>
              <a:rPr lang="tr-TR" dirty="0" smtClean="0">
                <a:solidFill>
                  <a:srgbClr val="FF9900"/>
                </a:solidFill>
              </a:rPr>
              <a:t>kaz</a:t>
            </a:r>
            <a:r>
              <a:rPr lang="tr-TR" dirty="0" smtClean="0"/>
              <a:t>  şehre  gitmişler.</a:t>
            </a:r>
            <a:endParaRPr lang="tr-TR" dirty="0"/>
          </a:p>
        </p:txBody>
      </p:sp>
      <p:sp>
        <p:nvSpPr>
          <p:cNvPr id="6" name="Metin kutusu 5"/>
          <p:cNvSpPr txBox="1"/>
          <p:nvPr/>
        </p:nvSpPr>
        <p:spPr>
          <a:xfrm>
            <a:off x="5217079" y="4963011"/>
            <a:ext cx="35283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 smtClean="0"/>
              <a:t>Fide dikmek için toprağı </a:t>
            </a:r>
            <a:r>
              <a:rPr lang="tr-TR" dirty="0" smtClean="0">
                <a:solidFill>
                  <a:schemeClr val="bg2">
                    <a:lumMod val="50000"/>
                  </a:schemeClr>
                </a:solidFill>
              </a:rPr>
              <a:t>kaz</a:t>
            </a:r>
            <a:r>
              <a:rPr lang="tr-TR" dirty="0" smtClean="0"/>
              <a:t>. 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9592190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  <p:sndAc>
          <p:stSnd>
            <p:snd r:embed="rId2" name="chimes.wav"/>
          </p:stSnd>
        </p:sndAc>
      </p:transition>
    </mc:Choice>
    <mc:Fallback xmlns="">
      <p:transition spd="slow">
        <p:fade/>
        <p:sndAc>
          <p:stSnd>
            <p:snd r:embed="rId5" name="chimes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>
                <a:solidFill>
                  <a:schemeClr val="accent1">
                    <a:lumMod val="75000"/>
                  </a:schemeClr>
                </a:solidFill>
                <a:latin typeface="Jokerman" pitchFamily="82" charset="0"/>
              </a:rPr>
              <a:t> at</a:t>
            </a:r>
            <a:endParaRPr lang="tr-TR" dirty="0">
              <a:solidFill>
                <a:schemeClr val="accent1">
                  <a:lumMod val="75000"/>
                </a:schemeClr>
              </a:solidFill>
              <a:latin typeface="Jokerman" pitchFamily="82" charset="0"/>
            </a:endParaRPr>
          </a:p>
        </p:txBody>
      </p:sp>
      <p:pic>
        <p:nvPicPr>
          <p:cNvPr id="10250" name="Picture 10" descr="http://t2.gstatic.com/images?q=tbn:ANd9GcSdiATLe68aOpBFj6OS4stImOJnaYROne6cffr3iTyFuftSkG4QkufUiZY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7737" y="2112480"/>
            <a:ext cx="2808312" cy="2103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52" name="Picture 12" descr="http://2.bp.blogspot.com/_vUCEv3WrlVw/TIH67Nu-U-I/AAAAAAAAGY0/39wjzwwTrGQ/s1600/12+Dev+Adam+pota+basketbol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112" y="2112479"/>
            <a:ext cx="2663492" cy="2103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Metin kutusu 3"/>
          <p:cNvSpPr txBox="1"/>
          <p:nvPr/>
        </p:nvSpPr>
        <p:spPr>
          <a:xfrm>
            <a:off x="827584" y="4581128"/>
            <a:ext cx="34563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 smtClean="0">
                <a:solidFill>
                  <a:schemeClr val="accent1">
                    <a:lumMod val="75000"/>
                  </a:schemeClr>
                </a:solidFill>
              </a:rPr>
              <a:t>At</a:t>
            </a:r>
            <a:r>
              <a:rPr lang="tr-TR" dirty="0" smtClean="0"/>
              <a:t>  hızlı  koşan  bir  hayvandır.</a:t>
            </a:r>
            <a:endParaRPr lang="tr-TR" dirty="0"/>
          </a:p>
        </p:txBody>
      </p:sp>
      <p:sp>
        <p:nvSpPr>
          <p:cNvPr id="5" name="Metin kutusu 4"/>
          <p:cNvSpPr txBox="1"/>
          <p:nvPr/>
        </p:nvSpPr>
        <p:spPr>
          <a:xfrm>
            <a:off x="5292080" y="4509119"/>
            <a:ext cx="338437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 smtClean="0"/>
              <a:t>-Arkadaşı bağırdı.</a:t>
            </a:r>
          </a:p>
          <a:p>
            <a:r>
              <a:rPr lang="tr-TR" dirty="0" smtClean="0"/>
              <a:t>«Topu potaya </a:t>
            </a:r>
            <a:r>
              <a:rPr lang="tr-TR" dirty="0" smtClean="0">
                <a:solidFill>
                  <a:srgbClr val="FF0000"/>
                </a:solidFill>
              </a:rPr>
              <a:t>at</a:t>
            </a:r>
            <a:r>
              <a:rPr lang="tr-TR" dirty="0" smtClean="0"/>
              <a:t> . </a:t>
            </a:r>
            <a:r>
              <a:rPr lang="tr-TR" dirty="0"/>
              <a:t>S</a:t>
            </a:r>
            <a:r>
              <a:rPr lang="tr-TR" dirty="0" smtClean="0"/>
              <a:t>üre bitiyor!»</a:t>
            </a:r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6224660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  <p:sndAc>
          <p:stSnd>
            <p:snd r:embed="rId2" name="chimes.wav"/>
          </p:stSnd>
        </p:sndAc>
      </p:transition>
    </mc:Choice>
    <mc:Fallback xmlns="">
      <p:transition spd="slow">
        <p:fade/>
        <p:sndAc>
          <p:stSnd>
            <p:snd r:embed="rId5" name="chimes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>
                <a:solidFill>
                  <a:srgbClr val="00B0F0"/>
                </a:solidFill>
                <a:latin typeface="Jokerman" pitchFamily="82" charset="0"/>
              </a:rPr>
              <a:t>yaş</a:t>
            </a:r>
            <a:endParaRPr lang="tr-TR" dirty="0">
              <a:solidFill>
                <a:srgbClr val="00B0F0"/>
              </a:solidFill>
              <a:latin typeface="Jokerman" pitchFamily="82" charset="0"/>
            </a:endParaRPr>
          </a:p>
        </p:txBody>
      </p:sp>
      <p:pic>
        <p:nvPicPr>
          <p:cNvPr id="5122" name="Picture 2" descr="http://t3.gstatic.com/images?q=tbn:ANd9GcQ8u51SYNYgxvqmfDh83IaS0TAqVxAOVSkf9jC79nNOFxaKv_of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2420888"/>
            <a:ext cx="2162175" cy="2114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http://t0.gstatic.com/images?q=tbn:ANd9GcSKg94-hMAMrJUFVE74MAPrGjUEWT8C8KfAinKi9gdycJdMUYmk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104" y="2678062"/>
            <a:ext cx="2457450" cy="18573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Metin kutusu 3"/>
          <p:cNvSpPr txBox="1"/>
          <p:nvPr/>
        </p:nvSpPr>
        <p:spPr>
          <a:xfrm>
            <a:off x="395536" y="4797152"/>
            <a:ext cx="36724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 smtClean="0">
                <a:solidFill>
                  <a:srgbClr val="00B0F0"/>
                </a:solidFill>
              </a:rPr>
              <a:t>Yaş</a:t>
            </a:r>
            <a:r>
              <a:rPr lang="tr-TR" dirty="0" smtClean="0">
                <a:solidFill>
                  <a:srgbClr val="993300"/>
                </a:solidFill>
              </a:rPr>
              <a:t> </a:t>
            </a:r>
            <a:r>
              <a:rPr lang="tr-TR" dirty="0" smtClean="0"/>
              <a:t>gününe arkadaşlarını davet etti.</a:t>
            </a:r>
            <a:endParaRPr lang="tr-TR" dirty="0"/>
          </a:p>
        </p:txBody>
      </p:sp>
      <p:sp>
        <p:nvSpPr>
          <p:cNvPr id="5" name="Metin kutusu 4"/>
          <p:cNvSpPr txBox="1"/>
          <p:nvPr/>
        </p:nvSpPr>
        <p:spPr>
          <a:xfrm>
            <a:off x="5364088" y="4793703"/>
            <a:ext cx="34563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 smtClean="0"/>
              <a:t>Annem makineden çıkardığı  </a:t>
            </a:r>
          </a:p>
          <a:p>
            <a:r>
              <a:rPr lang="tr-TR" dirty="0" smtClean="0">
                <a:solidFill>
                  <a:srgbClr val="00B050"/>
                </a:solidFill>
              </a:rPr>
              <a:t>yaş </a:t>
            </a:r>
            <a:r>
              <a:rPr lang="tr-TR" dirty="0" smtClean="0"/>
              <a:t> çamaşırları tele astı.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8185521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  <p:sndAc>
          <p:stSnd>
            <p:snd r:embed="rId2" name="chimes.wav"/>
          </p:stSnd>
        </p:sndAc>
      </p:transition>
    </mc:Choice>
    <mc:Fallback xmlns="">
      <p:transition spd="slow">
        <p:fade/>
        <p:sndAc>
          <p:stSnd>
            <p:snd r:embed="rId5" name="chimes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 </a:t>
            </a:r>
            <a:r>
              <a:rPr lang="tr-TR" dirty="0" smtClean="0">
                <a:solidFill>
                  <a:srgbClr val="00FFFF"/>
                </a:solidFill>
                <a:latin typeface="Jokerman" pitchFamily="82" charset="0"/>
              </a:rPr>
              <a:t>yaz</a:t>
            </a:r>
            <a:endParaRPr lang="tr-TR" dirty="0">
              <a:solidFill>
                <a:srgbClr val="00FFFF"/>
              </a:solidFill>
              <a:latin typeface="Jokerman" pitchFamily="82" charset="0"/>
            </a:endParaRPr>
          </a:p>
        </p:txBody>
      </p:sp>
      <p:pic>
        <p:nvPicPr>
          <p:cNvPr id="12290" name="Picture 2" descr="http://4.bp.blogspot.com/_luhT5XnwHGI/Sb7MPsAZe5I/AAAAAAAAB8o/9mlbWkugpik/s320/Smurfs_Color_Pictures_Poet_Smurf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104" y="2132856"/>
            <a:ext cx="2448272" cy="22322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2" name="Picture 4" descr="http://t1.gstatic.com/images?q=tbn:ANd9GcTz7BCtOGU4ftrnPsBevzcbtUz8DfpVHdsJux1G8KlXEcTFMJmSLA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2132856"/>
            <a:ext cx="2880320" cy="21574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Metin kutusu 3"/>
          <p:cNvSpPr txBox="1"/>
          <p:nvPr/>
        </p:nvSpPr>
        <p:spPr>
          <a:xfrm>
            <a:off x="882849" y="4869160"/>
            <a:ext cx="25922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 smtClean="0"/>
              <a:t>Bu </a:t>
            </a:r>
            <a:r>
              <a:rPr lang="tr-TR" dirty="0" smtClean="0">
                <a:solidFill>
                  <a:srgbClr val="00FFFF"/>
                </a:solidFill>
              </a:rPr>
              <a:t>yaz</a:t>
            </a:r>
            <a:r>
              <a:rPr lang="tr-TR" dirty="0" smtClean="0">
                <a:solidFill>
                  <a:srgbClr val="66FF99"/>
                </a:solidFill>
              </a:rPr>
              <a:t> </a:t>
            </a:r>
            <a:r>
              <a:rPr lang="tr-TR" dirty="0" smtClean="0"/>
              <a:t>çok güzel geçti.</a:t>
            </a:r>
            <a:endParaRPr lang="tr-TR" dirty="0"/>
          </a:p>
        </p:txBody>
      </p:sp>
      <p:sp>
        <p:nvSpPr>
          <p:cNvPr id="5" name="Metin kutusu 4"/>
          <p:cNvSpPr txBox="1"/>
          <p:nvPr/>
        </p:nvSpPr>
        <p:spPr>
          <a:xfrm>
            <a:off x="5076056" y="4778613"/>
            <a:ext cx="34918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 smtClean="0"/>
              <a:t>Şiir  </a:t>
            </a:r>
            <a:r>
              <a:rPr lang="tr-TR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yaz</a:t>
            </a:r>
            <a:r>
              <a:rPr lang="tr-TR" dirty="0" smtClean="0"/>
              <a:t>arken  yağmur  çiseledi.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4331910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  <p:sndAc>
          <p:stSnd>
            <p:snd r:embed="rId2" name="chimes.wav"/>
          </p:stSnd>
        </p:sndAc>
      </p:transition>
    </mc:Choice>
    <mc:Fallback xmlns="">
      <p:transition spd="slow">
        <p:fade/>
        <p:sndAc>
          <p:stSnd>
            <p:snd r:embed="rId5" name="chimes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 </a:t>
            </a:r>
            <a:r>
              <a:rPr lang="tr-TR" dirty="0" smtClean="0">
                <a:solidFill>
                  <a:srgbClr val="00B050"/>
                </a:solidFill>
                <a:latin typeface="Jokerman" pitchFamily="82" charset="0"/>
              </a:rPr>
              <a:t>bot</a:t>
            </a:r>
            <a:endParaRPr lang="tr-TR" dirty="0">
              <a:solidFill>
                <a:srgbClr val="00B050"/>
              </a:solidFill>
              <a:latin typeface="Jokerman" pitchFamily="82" charset="0"/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 dirty="0" smtClean="0"/>
          </a:p>
          <a:p>
            <a:endParaRPr lang="tr-TR" dirty="0"/>
          </a:p>
        </p:txBody>
      </p:sp>
      <p:pic>
        <p:nvPicPr>
          <p:cNvPr id="1026" name="Picture 2" descr="http://t3.gstatic.com/images?q=tbn:ANd9GcSMaeGLvEMeUAt3csxnV0qdwOB-mmakDBwre7kcYEwAm2YGHwSjy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599" y="2641748"/>
            <a:ext cx="2016225" cy="14595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AutoShape 4" descr="data:image/jpeg;base64,/9j/4AAQSkZJRgABAQAAAQABAAD/2wBDAAkGBwgHBgkIBwgKCgkLDRYPDQwMDRsUFRAWIB0iIiAdHx8kKDQsJCYxJx8fLT0tMTU3Ojo6Iys/RD84QzQ5Ojf/2wBDAQoKCg0MDRoPDxo3JR8lNzc3Nzc3Nzc3Nzc3Nzc3Nzc3Nzc3Nzc3Nzc3Nzc3Nzc3Nzc3Nzc3Nzc3Nzc3Nzc3Nzf/wAARCACAAMsDASIAAhEBAxEB/8QAHAAAAgIDAQEAAAAAAAAAAAAAAAYFBwIDBAEI/8QAPRAAAgEDAgMFBAcIAgIDAAAAAQIDAAQRBSEGEjETQVFhcRQigZEHMjNCUqHRFSNTYrHB4fAkciWSFkPx/8QAFwEBAQEBAAAAAAAAAAAAAAAAAAECA//EACURAQEAAgEEAgICAwAAAAAAAAABAhEhAxITMUFRYXEEMmKRof/aAAwDAQACEQMRAD8AvGiivM0HtFROocSaRp03Y3d/Ck3fEDzOPVRkj41nZa9pt64S3uAWPTmUrn0JFBJ0VxalqdtplpJc3T4jQZwoyx8gO80lXv0lwjmWx02Rz91pnA/IZ/rVktS2RYORXhcAEk7DvqoJ+Pdcv+1CTRWqq3LiCME9AR7xz/T/ABA32rzXkvJfXtxMd89pIWUfDO3yq9tTuXNf8T6LY5FxqMHMPuoec/Jc0kcR/SLJKxh0QmGMHeZ4ssfQEjA+Z9Kri6v4gf3W+2DgYFRkF+Lu4SFmfk5sE4wCAd96upPZu1Z1nxTqEUZudR1jtFBwqxH6w8cYqd0nj6CZgk5AGdiw3x5/6apbVtQ7S+5FOEi+qo6Anc0Q3jDfmI8SKytfTVnqdrdw9rFKhUDJIOcUWeqWl23LFJhu4MCpO2ds1QWka3qEEoazeXI/Dk0/6TxbdTRGPUtPSRj0k2Bz3E04OVlgijNIem8Ta0bgQ3FvG8Tn3ZVXJU+BGd/L1py09pmtka5cPI2WJCcuMnYY8ht8KiuuiiigKKKKAooooCiiigKKKKDB3CjJ6Uicf8ZjTbO4sNLkP7TYcgboIgRuQT1bB29c+rJrOoLZwu7sAMVSHGPElvca0skXIxZOVifxDbf4Y+VAv2904kLliWLZJzk5PjTrw3xRJaAxMsTIx95ZEBz/AHpXa2t1lhnY9r7UO0R1GUBG5Ur3+Bye8V7qF/bPJyWttDByN7xiyBnwHl/oxSVLFqTTQa5aCF5JArDBAfmKj+XPTf1zjHoga1ZS6XfdnLg8rc0b9Aw8vDw8q3cL3t5cXaW9qvaSMcBeYD+ppvvdMh4hjWxvUkjvFB7KRfrLnr5MP07jXbHKaccpZVZzXSpkKTv1361wy3DN02FSPEnD2ocPXggv4xyPkxTKDySDyPj4jqKiPAeJxUtdJHjvXNbf8W8E5Y8vNkr3Y/01uzzsyoCSp32rXJC7AjptWby00ajL/wA2Rs7OeYVnbXAjkUsiuPwt0rmbTmz9pg/3rFI7hHCNExPcVGc1A66drNtKFXPZN0CscD4VNw3ewwevnVao5B3OKkrLVp7bAJ7RB91j/es9qzJZVpqc0Dho5GUg56026bxe2OW8XmHTnXY1VVjq0NxhVblf8LdTWcvtAmM8UhZvAHBHlU5i3le9lrNtcqDHIGHnsRUikqP9VgfjVEaTrk63CxsTzdOZdiPUU4adxA5PJcEMvietXaaqysjxopYsdWbKmG4DpkZSQ5278Hr86Y4pUkXmQ8wPhRJWyivM17RRRRRQFFFFAhfSAksmnTCIkHHdXzPqDSxXsgkY55t819aa9Z9vC64zkGvnn6QuHXs7p7iNPdJoIzh/UhyGzuCzQyEYwcNG3QMvnv8AKmq60+znVFt4BBJEoAcsMSqehCg5Zsb/AJGqztpmgkB3674O9O2i6vH7LJHcTJHzRlY5AmWQtsWXy72HlWWo3afqJSeOFHRI1YYYDHMM9M92fGrE0TiF+2kkllWdCxETY3j6bBu8bCqnngktZmilABHeNww7iPEGm3SZOzs4F7+QH+9XejW+Ft9pYa/YPZ6jCk0UnVG/Ig9x8xVX8YfR/Lo3Nd2Ya804HPOfrwf9gO7+b5475jTNTaCRdzinXStXS4RVdtz4+Fbl252WKJWALsAB37Vsis5J25Yo2dvBRmrM1nhK2tZZ72C2SeA5cYJURH+ZQPq/zAbd69WpQvdS1KKQ2wjjssdEiQbjuIO+QRuCNvCiyyo5+HrhI+0ujHbL4ysBUTcxxW7YgmMo6bLhfzqVeN5mLzOzufvMxJ/OuWa18BRUcEtrocr5SToCxAJ+PQ/H51zXFjNbkke8o6sAdvUV1TW2+AMnuA763RC8gAVonZANg+QV9D3UNIlZGUjqfOpi11S4tkT2kdpEw2JO4rS9vDdu/Zcsb52A3J8yo2+VRk87B+wLhuTpjvH96gdLK9in9+FwWx0Iww9alYLjB659areGd42DoxVh0I7qYNN1vPKl17uTtJ3fGs2Ep9sbpkYMprrvp7maW3mhuZ+xi+0tBIVjfz2wT6E0u2lzkDBBFMGnsGI3qwukzY8XRafc2qujew3BCkliexbbPXu3B8t6f1YMAQQR5UiWWl2U7F5Ied+oGRgHxwal9PvJ7a4Fs26d2T3Vu47Y7tUzUVrjkDDrv6VszWGxRRRQc9xEJFII60kcXcPx3ttIpTO3fT8RkVx3luJUOw6UHyPxTosml3zqVIXJwajrG57J+VjhT3+FX1x9wol9byMqDmAPdVDapYzafdPFKpGD1oGa0vIp4ltb/PZj7OZRloc77eKnw+VMcMb28ccbENyoMOpyrDxB8Kr3TbsHEMjAfgZu7yPlTvoF1HJZey3RKiMnDDrGf0NYv06RLwykEVKWN60TAhulRIiRV7RZ1eIKXLKjdBt03rJJQG9zp50LFh6RrYIUM/8AiunVNB0nW7IwrHFDOSTFKgwUY7nbpjxGwOSetV9FdFMEE1L2GrvAQck+h3rcy+3O4oi64V1e0u2gltcAdJub923of9PlWw6JYWK51a9HN/Ci6/r+QphveNX5fY4bYszjBkuQezX12yfhUBPw3dXKma0urKSRjzFAxTPpkY+GRWtb9JvXtyXOq2dsvJpOnRof4kg3/U/OlvUJrm6cmZyQfujZfkKl5bG5glMFzC0M4+64xn0J2xRLo2oBA/sNwyMNmRC4+Ypo2UpIeU7bYORWExjnHLexl/CRdnHr+L+vnU5Pps4JHs0+fDsm/SiDhjVbsZhsJip6ExkZ9BRSvNaSwIZI3FxBnHOvVfUd3x/OtntAeCOMblSRsetOdr9H3EjyCSCzljbH1ndU+eT08q32v0PatJKZr7VLK2ycsA5kb0wABTVTgtaLqj28ixSEmJjt/L/injSdREk3Z2yvcSD7kWD/AFIrbZ8McNaDIVu+1vrpd/35AU+gG39f116sdO1FOxjsbdE7iqAYq9jPenf/AJHDYfu52ubS4bYRz2xiyfIsCD861w6netcCf2ojfo6gj8qTBe3mj5t7nOoaY2zQSnJUfyk9PTp5Cu5kFtbw3mlzPcaTMccuSWtznGP+udiD0PlXLz3DKY5zj4q3p903jVmWHFcErxw3I7OXOzqcq36U3RtzDIqkU7WMqAhGRnDDGRTzwdrEqSLZ3kvMj7RFjuD+E13yjGOWrqniivFORXtcnUViwyMVlRQRWp2azIRjOfKqW+kvhMuj3EEXvDfar7dAwqC1rTEuYmDLkHag+QZEaGUqw5WU1NaPfuzKnNiZdkLHZh+E00/SHwfJaTNc2ye7kkgCq7HNHIM5DA1LNrLpYtpd+0Rcquyj78ZPQ+ddyNSZpeomUrmQR3KjCux+0Hgf1pks75ZmMbL2cq7FG6/Cue+dV0S6SYrekv8A+1wKwNbVeqO4sWG5z61lDLLCf3bsPQ1xiStiy476srOtu+a4e6j7O4fmAORkbqfKuvSb+401HWG5Vw3ivKQPhUSJfOsu1261e6p2w0HiKcqMt73iK52125B5llYHypf5x5fKjnHgPlV3TUTj63duPemc/Gud9RmY+9Ix+NRnaViZKbv2ajZqqm+gPvETpvG2e/wqIs7tn2Ozg4YHxqS56iL6P2fVFlH2c/UedaxtZykds/KYyZCMHxrVp+s2ul2jRW8c553Jf39uYbZA9MV2rYm9jX3iBitX7E0+2PPcF3j3Ljn5d+7etZY7c8ctO1dSnltI720d72JXCTRSxKJI8+BHd5/6O2O6/wDIRezl2KSBlAHQDrUXaxyXHPFpsKW0AOXkAwPUnqT/ALtUpoRtRfrbWZLlSDNcY67/AFRXO9WS9s5p2W8rgtJTLErEEEjOD3V0VH6a5aME9cb1IDpVdBRRRQFa5Y+ZSK2UUCtxBo8d3A6ugYEVQ3HPBsljM09qh5TuQBX05NErqQR1pX1/Ro7mNgUyD4ig+ThzxP3hh3Gpux1SOVFivM5U+5Kv1k/UU18acGtC7zW0ePICq7mikt3KuCCPGs5YzJZbDvBfTW6qZ/30J6TR7/OpS3uY51543Vh5GkHTdUmtGwrZQ9VbcH4VOW9xZXJEkUjWc58/dPxrlblh/bl1mr6NSv51kDUEs+o2wHPGtyn4ozufl+lbotbgzyzJJG3gRmtTPG+qlliZ5qyD1HR6laSdLiP4nH9a3rcwt9WVD6MK0zHWHrLtK5O3jH/2J/7CsGvbdPr3EQ9XFUd3PmjmqMbV7JOs4b/qCf7VobXomOLaCWVvl+tNyImeeuXWFD2IkHWJwc/lXAJdYufsrdIVPe3X8/0rF7RVP/ldU269mpz+X+K5Xr9OX3v9LcLUvaak4CxQRtJI3RVGc13S2sduntGtTZbGVtkOSR5/4+dRa65b2UIg0mERkj3pnGXbz3/v8qjLqaeVHumVpm5hkkn3j6/70q93V6v+OP8A1iY44/lKahq8t7iGLFvarssa+Hn4+lMnBloeZWCkA4+NKehaXPeTrJMCfAdwq3eG9LECLtXTHCYzUP2ZtNQrEuRUhWqFORQPCttaBRRRQFFFFB4a0zwiRdxtW+igVtZ0VJ1bKDcVU3GPBIkV3hTDddhV+yRhgQRmojUtMjmVhyjfyoPka+024sZGSZCMHrXNHM8Z2JxX0DxLwfFcK5MX5VV2t8Fz2zs0IOM9MUEDZ6tLB9SVk8s7fKpWLXu1ULPDDMPEjel25sp7dyrxkYrQCynvBrll0cMvcbmeUN4vNLk+0tHQ/wAp/wA0D9jN96ZfUH9DSotxIv3jW1b1x1rHgnxb/tryfcNIj0Xvmk/9T+lZg6In8ZvIZ/xSr7c3hQL9s9KngvzlU8n4hsF/pUX2ViznxcD+5NZHiCQDFtbQwjxJz/TFJr3khOQ1eG6lI+saT+Nh88nkyM8+q3E2RNeMB+FfdH5VFXOopGcRAHzqJ55JGwCSa7rDR7u9b3EbB78V3mGOPqMW2vI7+5kn9wnJPhVr6J7TrHD9vYypGkFswMaRqFyTsWb8RPj3UoWOgLp/ZiRee4cZUEbAeJq2eB9HaKyUzLylmyARv5f3qo7+HdASFU93GPKnW0thEgAAryzt0jTZRXYBiqADFe0UUBRRRQFFFFAUUUUBWLKCOlZUUHBc2SyqQVG9LuqcPxzA5Qb04EZrB4gw7qCn9X4MikLHsh18KTtR4EGWKJg+VfQ81jHIPq/lUfPosb59zr5UHzTc8GXEeSuflUbNw1exnHIflX0xPw5Gw+oK4JuFom27MfKg+bG0W9Bx2TfKvP2Le/wW+VfRTcJxZ+zHyr1eE4v4Y+VB89w8OX8pH7pgD5VLWXBN5MRzAj4Ve8PC0Sn7MfKpO24eiUD3BQU/o/0ehWV5F5j6U76fwtDbooESjHfin2DSo4xjl/Ktr2igbDHwoE5dFt2kRpLdHKHYsNxTLptuI1XArb7Hv0rtgh5QNqDojGFrOvAMV7QFFFFB/9k="/>
          <p:cNvSpPr>
            <a:spLocks noChangeAspect="1" noChangeArrowheads="1"/>
          </p:cNvSpPr>
          <p:nvPr/>
        </p:nvSpPr>
        <p:spPr bwMode="auto">
          <a:xfrm>
            <a:off x="63500" y="-488950"/>
            <a:ext cx="1600200" cy="1009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2120" y="2613942"/>
            <a:ext cx="2376264" cy="16469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Metin kutusu 5"/>
          <p:cNvSpPr txBox="1"/>
          <p:nvPr/>
        </p:nvSpPr>
        <p:spPr>
          <a:xfrm>
            <a:off x="863600" y="4581128"/>
            <a:ext cx="30603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/>
              <a:t> </a:t>
            </a:r>
            <a:r>
              <a:rPr lang="tr-TR" dirty="0" smtClean="0"/>
              <a:t>Kar yağınca, </a:t>
            </a:r>
            <a:r>
              <a:rPr lang="tr-TR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bot</a:t>
            </a:r>
            <a:r>
              <a:rPr lang="tr-TR" dirty="0" smtClean="0"/>
              <a:t> giydim.</a:t>
            </a:r>
            <a:endParaRPr lang="tr-TR" dirty="0"/>
          </a:p>
        </p:txBody>
      </p:sp>
      <p:sp>
        <p:nvSpPr>
          <p:cNvPr id="9" name="Metin kutusu 8"/>
          <p:cNvSpPr txBox="1"/>
          <p:nvPr/>
        </p:nvSpPr>
        <p:spPr>
          <a:xfrm>
            <a:off x="5657279" y="4581128"/>
            <a:ext cx="30603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 smtClean="0"/>
              <a:t>Balık tutmak için </a:t>
            </a:r>
            <a:r>
              <a:rPr lang="tr-TR" dirty="0" smtClean="0">
                <a:solidFill>
                  <a:srgbClr val="00CC00"/>
                </a:solidFill>
              </a:rPr>
              <a:t>bot</a:t>
            </a:r>
            <a:r>
              <a:rPr lang="tr-TR" dirty="0" smtClean="0"/>
              <a:t> aldı. 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9293464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  <p:sndAc>
          <p:stSnd>
            <p:snd r:embed="rId2" name="chimes.wav"/>
          </p:stSnd>
        </p:sndAc>
      </p:transition>
    </mc:Choice>
    <mc:Fallback xmlns="">
      <p:transition spd="slow">
        <p:fade/>
        <p:sndAc>
          <p:stSnd>
            <p:snd r:embed="rId5" name="chimes.wav"/>
          </p:stSnd>
        </p:sndAc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ikdörtgen 3"/>
          <p:cNvSpPr/>
          <p:nvPr/>
        </p:nvSpPr>
        <p:spPr>
          <a:xfrm>
            <a:off x="1523448" y="764704"/>
            <a:ext cx="6146618" cy="34163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tr-TR" sz="54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HAZIRLAYANLAR:</a:t>
            </a:r>
          </a:p>
          <a:p>
            <a:pPr algn="ctr"/>
            <a:r>
              <a:rPr lang="tr-TR" sz="5400" b="1" cap="none" spc="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NAZAN GÖKŞEN</a:t>
            </a:r>
          </a:p>
          <a:p>
            <a:pPr algn="ctr"/>
            <a:r>
              <a:rPr lang="tr-TR" sz="54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VE</a:t>
            </a:r>
          </a:p>
          <a:p>
            <a:pPr algn="ctr"/>
            <a:r>
              <a:rPr lang="tr-TR" sz="5400" b="1" cap="none" spc="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BUSE AYDIN</a:t>
            </a:r>
            <a:endParaRPr lang="tr-TR" sz="5400" b="1" cap="none" spc="0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5" name="AutoShape 4" descr="data:image/jpeg;base64,/9j/4AAQSkZJRgABAQAAAQABAAD/2wBDAAkGBwgHBgkIBwgKCgkLDRYPDQwMDRsUFRAWIB0iIiAdHx8kKDQsJCYxJx8fLT0tMTU3Ojo6Iys/RD84QzQ5Ojf/2wBDAQoKCg0MDRoPDxo3JR8lNzc3Nzc3Nzc3Nzc3Nzc3Nzc3Nzc3Nzc3Nzc3Nzc3Nzc3Nzc3Nzc3Nzc3Nzc3Nzc3Nzf/wAARCACnAHUDASIAAhEBAxEB/8QAGwAAAgMBAQEAAAAAAAAAAAAAAwQAAgUBBgf/xAA+EAACAgEDAgQEAwYEBQQDAAABAgMRBAASIQUxE0FRYSIycYEUkaEGQmKxwfAjM4LRBxUkUuEWNENTkuLx/8QAGQEAAgMBAAAAAAAAAAAAAAAAAgMAAQQF/8QAKhEAAgIBAwIFAwUAAAAAAAAAAAECEQMSITEEQRMiUWGhBTKxcYHB0fD/2gAMAwEAAhEDEQA/APjIB7cX7nTPTsR87OgxUZUaVgu4k0o8yfYCzprLwcfB2w5BmbKChpgsiqIyVBC0QbIBF8jmx5Xo/RAmH1TEyHy8ZAJBccrMNynhgSBS2CRyeL0tmxboVlTCc1iiWiQI2klBLXXLLXH2PHvokWD40cpx8qCeSGMySRDeDtHfaSKNDk9va9c6lgP07KeEsxjRyqSXyQDRB9GHYjyPtWmuiO2L4vUDdRxNHEDzvd1KfkAxJ+3roWNjF1YXqcp6dkHp+OwSOGOPlf8A5GZFZnPrZJr0FDSkORiRsvjYayp3kPisrd+dtcD240RpVy4IkmcR5MMaxpJvoSIvyhuOCB2PmO/bm2BDH4rTZHxJFbeEW5kIPygenqfTQtj4wemu5XqWA2H1XIwEPitHKY022WcXxwPOv10GfGnxx/jReHyRy36a1unmaTK6hNLKr5cuFNJG9/EzlvioUKO3f2Ha9ICR0PiAgEKaph63289C2OjFsT4N06+f7xsjVSoAsMgr0P6a2Vmky+nZ4yiZPAjSSGQ/Mjl1XZY8ipc7f4AR2OpG34Lpcc8bES5E0iGQMCUVFQ7QSDVl7PnwNXYLiYRVT2KDnybXG+Ac0DXqb1oGeNiZJUE0hIAJcrx71Vny1fOxIRh4WZjqY0yQ6tDvsI6UDRPNEMp57GxyNWhckV6pHjdOyZMBceKR8c7JJHLbncfMRyKW7rjsOeTpfHi6f4oSfIniYmllCKY0vzPmQPOvfTHUHXqbHORycpq/ExFhZYcGReOQasjyJPlWlsDHieZpMsMcSKmlG6i4/wC0H1Pb2HPlozO1sKZcD4uVNj5Cqs0MjRyKWumU0R+Y1NEz5JsjLmyMriad2lcjgEsSTXtepq7Aoe6vIeozHqi0zSqq5CjjwpAoH/4tVg+9dxypiYjZeQIS4RDzJIeQi1yx9hoMTyRsWRiG7XxyPT6e2taKAw4cck8uwZakrDHECWTkbjbChatXftqmFGPYH1TPbN6hl5AsRzyWENfKOFsetAc6D47uiI9kKQy0VWtFTFlyFSpohGKCPK6rfNnuR6/TV4MSaHKaDIjZGjPxoVXivvz+ultmzFC2kdoL/iT7jI53bN4UGz5nXVlN8RxC+Oy8f11IyWkcliu7saHHev6eWjxBi1TLairdgCQL++lNm+EeyJBMUnEiMceaM7kkRvhvyseX98a5kBZGZjGuO7XcagbLPmOOB34/L010IQ1gcHyAFj8tHVaQlgSvO1eLb1+3986HUPWG+TkrI+PFjxmTw9xaRgV3FuwPuK7D39TqkEuyCXFyVl8CRgysCLjcCtwHnxwR5ivMDV2eaqQmIcmogFH6G9DEsy2LMq12kpr48/PUUmVLDH3FGgJkCBl2kj/EDArXr66vntaCKKhBhjw0BPJ+I7no+bHn8h5aNlQDas8ZOwmuaOw+mknVmNP8XINkDn9dMjIyZcUk9xrqKx9NnOEIYzLCqCWQ0xdyATR8gLIFelnvwnG+GG/6h8hY3sM0ZVhGD/CRb/mNNZf/AF6xzBqykjSOVSLMoUUHBvk0ACPa/M0nh46TyM0+4Y0Y3TEVZAPyj3Pb2u/LTUznzj5QHU8WfDzZcTJA8SAmM7G+EgdiPY3f31NX6rJPl5suVOg8Sdi521Q57D2FV9tTVi0gCwytGZFicpfzBKX89aeafxfT8PKhFmCAY2Su2thBbYT7MpH3B9Rq/X55I+sZkKBo44JnhhVLpY1NLQ7UQB7G713omWF6jjw/hcdop5FhdfAG5lYgH4u989u3tq2SPCYlGjSSxoqF2O1FXaCST2GtrOdJc5kUCQwYsUHiKth2RQpN/UHnzrWezjC6jOIlsRyNFvCntZBr0satiyIrRDaAAdtlPX+/10qXBv6dLWmVjjFCgLIHG0Gv10wgJ+EgFQOBQIH66o6GKRlb6g7D6/XR413EccHmtvl76TJnSxQSddy6RE1S3x5J2/XjR3gY87APIfCOB+evQfsz+yuX1mGWdHixcKG/EyZhQFd6HnX5D11MzpnTIQwwesRZbKOzYzxBvoxsfTt9dJalVnRxyw6vDu2uat1+tbI81JGdx3IKP8ABP5nQZEJ4WgT5eGO3561JohsKk0PQ3pGRaYgL5+S6kZWTPh0lMdd2PkArxtDD4POtKY+K+TMsabFNFizrwiqCWY+1D+mnEUR4k7sAN9IPg59z+uqdMkjWeWCUqiZUDQeIy8KTyrH/AFKAfYnTocnM6qPkivYSkxlDbMaRpHBob4Nl0SLB3H0Pp21SfGzIYPHIDQhtjMrI4BPYNTGjQ89cmhkglkjnRlcEqysnI55BOjYJXH6f1KZ6Mc8Ixo02n4pC6tf+kLf3HrrRE5OXYypGZiLNAcABbA+nOprp3bjQB58xWpohGwzJkrnRqck1lRgKJqNSqBQDfxAcbvQUfXRunOuLvyBX4mMXAKJ2t23H1I5I+l+WsxaPJI781/8A3REPwkg/T4jwa1GVFGgMGbw43jAaFwNhchdxHcAE80e9XoaBkem4ahYIPPf3051mVTmx+CA2McaH8OdxPwbFBA+jBgfe/O9Dgz8qEr+FlkQpVKpIDH3H730N6Bo2YpdxuI/iE2Af4yCvi8x6fXUg4bsBfalIPfU6sIIer5MeMFVUkHwIx/w24LKPZWJA9hrqyCUqSQk57MSQr+fPHf8ATSJI6uDKpJN8n1D9pG8D/hx+z0ONt8CcR+NtJpjsLUf9Vn7a8Tz3N/mdaXQP2riw+ky9D65hvl9NYlgFYrLEb/d9eee4/ppLOn6MgP8Ay7Jz5zzSzxIoX6kE39h+Wl5VqaaNX0/L4Climu7d+t/g0pOn9K/9LvnN1EHqAdgmMfg3cJY+K9227473WvKSKZJwiVbcA7T/AD9NEknDtQ2lj25sfy0Jj4MLAk73tXIJavYf1P21SXsMnKruVq73/AHNmVtsMdeCnAIJ5J7njSLEGgPKudpPl9dMAbwNprsLIojj07apAqrlY3jV4PiqHazW2+fb106Ko5eebfmKyxZTYaPkQbohGPDkIN7PKvVf9+NLyZSyeApVSkQpY6+Grv359Tpvrbyjq+b4i1IuSw3C74Y1XHpwPtq/R8mTI6ni4Uyo+JkTJFLCIuChIBI44IHN9xV3pyOZN7WYhBFBq/XU1y7A7E+vIvU0QnYclxsfFhiEzNJkSRrK6h9qxhlDKOxtipB8hzXrXIsaORlDZkEO4/CXLD7tQIUf376v1AjNhhzoTudYkiykDcoyIEDeu1go58jYPcaXxoWyZlhVwC3zMzcIPNj7AaJioMbd5cTd0/PU1C5+FmAaFvPafMH07Hg++j9PR8d/xJRyKuCXY20MBwe1Gj/vqZOVD1P9oVlktMWWeKM7m23GNqWfS1Fn01XqmVL/AM4zN706TslhqKgMRtA9AOK7VWhaH45IqzKQCrbpDy9yE836+p99M4uMZoTNJII4FIj3WzfEfIADkjgmzXI9RrvRsr8R1LFwZseFsWeRImQIoKhjW4N81i77+Xpq0brN0XZCytJizvI4BrfG4Ub/AHopXtuGluJshmfBdFZ38OMiZFBp3cIV5qiTQH0PHprmRFNC2xt4aga33ansR7H1HB0iJzyN3qaDAC71vdPaJsroOLlbWdZJGZXIO1XIMaEe5Bb/AF6XpNPjtIQlSaBSfBkQkf5hDUBx2J+nf8vXQDKJMelYExk2A3l69tCbLkZzLO5aZr8Tc1MxoWCa0903JbMllxpjGIjBK4IUAwssbMrAgA9wB35BrnVqBcuoaVmczk0ARx5bvb6a4FkdViVS0jsCqLuLEjvQHf8A8aH4ysAZQv3b6+VHTvTZB/y3q0yE/iFhiK01HYZAH7eXYH2Ndjo1Ey5M1XQDLd2WNeoo6SooRJ7+ZRwFYVyR69xwORVBxsiLGineNx+JZdocH5VNhtt/vEcfTQY8sxfIVvilJBF+tev103PN+L6JNkZW0y4+RGkMu0BnVw+5CR3raCL7WfUaYkYpyozJ9iybUYkUOQfOufLy7amhMfM9zqaKhVnYpHhYPG5Vh2IOjJlSIGCig4pgOL4rQ8eIzs4XsilifQdv6jvo8eMJncIy/ApY15gC+NWDaKNLvjjVtxCcDzPPvp2bL/GxqcklMpAq+N/9igUA/uO278/XSbKFiRqU7hdLp3LRMItjACTLDDxHsVEwJG33vzvtxYBsAWOi0WwJRiwyzRs34rZtUqf8sHgt9aND0u/oHxXxchDBJIrLW1hxXax3r2Oj9NRcwtiFE8eSvCb1I/d49eff68DQ44xmyFoo9tJvb4rCqK5Pl7WaFny0LHRfO5GnjMpbwlJAJCmit33r+mi5OV40ksvxGRn3o1gFDd9/00NliWcra7eQHA7H6aanxQMp8eNAZHdVj4v5iACQPUEHj7aEcq5sHl5Iy90znw8g/OwAqQ183sx8yODyePORymHDmSNnM0pCyCwaTvtB965/L6zNWLHZsaJVlmVvil4q9vKgduOO57g6tDGmTiSjaVniHisVb/MUDn6VwfP+ZEBlVCMtB3CkkK1KRQsDj/zquJktjTJPjgb04+IAgg2CCK5BBIOuzOCzuoWme+AOPz13DxBluUDbFVC7yEfCqjzPpzX5/SyQqbRqP+0eSmPHDjeDFAqKoheFW20AOCQbHAJvm/XSGdlDMXaDsh+KRtihQZT8zFfegK8h289Ny9OwXVGxeowJHsWgZI9x87ILijzVUO31pfqCQxRficYK8NmBxfZuaNi7sc8Hy796MytxMgknzPHvqal+gXn1rU1KZNvU0uqhsb8PjpGUVcWIkju5ZA7WfTcSK/h9dL40ORu3Y8UhNWSgsAe/oPropzw8CI5m3eGI3IA+JACB3s32/LQ8bNbH7qjEfKWBtTVWKI1GSKrY0+prFh/tJI6Y4eFJ45mWhzwrEC/KydV6jiq3Usp9ytNLMz7SCTRYkG6rkEHvoU5KgvOWE0igur2rqCDQpu47c+Qr11MScnKkaWTaCtfG1cV7/oPtoHZogo8jvTIMfCyIOoObWCRXVOAWZTYB57cDy9vfVo4SnQE8GJgz5EglI77dqV28vmvSWUjxStDsZHj+H4kIJW7BA9wQdHwsh412PGWiI+K13AH1o8X27jQNmzHBPgGuMx7RbSbVQQBfvZ9q1t4jJBL0afJFukspdq/dsBe/mDu9uNI28kpGLC0l2FVIzdeyjjRM7EzIwpycPIiQn4Q2O6KoPkLFAfTS9Rr8GL2bEHwhE7JLTFfm45J8/v8A3zpzExlw1mzCFYGF440FWxdCvxewu/8AbtoUm5i5YtZBLNyCb/nqsoZIAqJZkJJoV21FMkunVewicZbCtEAfUgD30505QMHqOPsKtLHHT/wq9sOPUfy0v8RVmYCxzzfv5nQgZSFChizMFCrdm7FD1u9MTZjyQjQOLHSVkStp4Hy9ifX20xk7cforY7FZJJ5klO02I1UOv5kt+QGpPtx32blJU0VTj4gSDuU8rXava/PVOnr+JLw3TyFQoPctZraByxs1Xv56YjHPdWZTxkMVKUR351NElYSSFkFDjg/TU0QmjsUMkquY0O1RbEcgeXf7j89WEMpRnCghKDNxQJ7WdM9Rx16fly48ZeRB8mRdCZOaZQP3TwRye2r9L/6nJhxmikbxpFTcG+QHuaPBoWedUwo01Y51o7shEhKukUESoCaI+AXweb3BjRvuNCxdqMrtDEwjpyry7DL6AcaHPkf4ixDw3TGJSN0NeIL+avf+XF8Cuw5LkkBYwHoGwprvyPTvoJNmvFCNVY31PdP1KeaMiVHcEyFdvPHHPvx796F1q20AVGgEg52Dn9Tqof8ADOuxGY0CHJsN9l/rq0DNvuzzyOKA8/ppEmdbDjjHaz3PTuhYeF0THz/2hwkxxkgnHzRlOzMDytQpweP4hrN6hF04+L+Fymn3H4UbHkjH2Jc/y16zHjHWf+HuHF1Fx0qDCZRDkz1IMgAVYuitm+32sca8UArS7WcBL+faa+td9BlbVUaPp+OORzlJvUnxyvbs/wB0mcm6B1FOnHqn4Erhjnx/EUrZoDzvn6d9ZIXxBUijdyV9uPXz1ty5pPTGxGSUsSTv/EvtHbgp8vl31iSSsktgXXax51oU/QfOElbyLv8AHz/uwlIGim8ErRHG2hZ49NcgVzNj+JSxLIpchewvkgD+Wj5CA4wlYFC7fKT3Hr619dJx00sKyyCONmUFyAQoPFmvTvp0XZy80VF0y/VpUyuqZUkXhsGlJNMSKvjy9K1fpeXj4mdivJjeEyyA/iC7P4fJttlc0PL28tcz55VZVEdoqiNZFI2PXnQJXmr/AF5u9LSQn8CkoVllZwqxEC2WiSw86Boe5Ptp6OVPTVGdR7cWO9HU1Ynn/wDbU1YoZzsoZmQMhoGRaIEa/JGOaVOOFHp9edOYjRYeJB1AxtLIs5BCNSoB+6/H7wP3BP00i/UHkaImgYI0jXa7BCqiha339aoE81ybbhiXFx48jHInlmjIcA0kd2NhXuTQJ5oc+eiYuN8C8Ox8ku0Vhm/y4Vo89gB+la0HxYsfOngULIIB86jufTjzHIP00phyviZAnVQzKCCrMLoij9DzwR+umo48aPKZMeUyosdKdvNnupPYkdrHB7jSpcG/p/vSKrNI9Wu0AAgBeO/sf56PHM5q4yCvcHnSsJ9CbuzZPr/40dNpBok2f+4n++3bSZJHTxSfqeix/wBpupJ0xemzGLLw0+KOLIiDhD/D5jv66FJnbyWGHFFYPworUPsSedZEMqISNp8+PL8tMJMh+UMavkc/ppMrZ0cEoR3VKwsmVIBwKvgkC9KTyMz/ACn1FDm60Waf4CnPFm6IOlGeOtiksbsjufzGpGJWfLe1h492RDIk3xBVBXnn6aF01Yp8wY0sW4OCFZzaxkA/G3qoAv8A37Ho2Y8c4kYgyCgK5J0rg5CY0kwcOYsiIwuQxsA0bHFXaj6ix53p8ErOZ1cm4pLkGxeRXj5Kj5URSoJ5Fhf9P10WW8XCuZMmXcoEMhQIITdjlSb4BpTWguhC+KYyqOLUmkJ58vbnXMWSoMrFw13PkoEbfJ3AYN8I4BNgc+l8eenxOTlszXW2ohlryHbU1aVSjUS3FjbfK89j6HU0QgJgyxRtMsrAF02I9f5bWOfpQI45505gEQjL8d1bdEajJJ3Hvdj20DIwUwHaHLDtkLtZolNKgIBpm9eRwPz13GaHxWSaNkDqVVkQnbYrt5jv76sCPFnJFtIj4xII4G0fDyfTXYEbcKlC8j14PqdFzcWfEdoJYqaAldwaw1HyP31WFXjQSFCULgbh+8x8vrpcjbiq0wzlpchminEajvSkg19edXVJm5/E7lPcE7T9K0NDCNyiviBDI/rfP19dGicoKEVkdyWr+v6aW7NsdLd38sm2yQHX0Jsm/b+WjOGlRPCccLtbbZtv/OqRxlpQioS7WQgBJ4869ONX3jHTbFQF2Ka7P1HHr56B2acbhe4fnH/9xNdd4wN3l2tuBrjSLkjw8bJWOUqfgIokV/fnrkpE8RnbaVsiRo24Un1B7XoWLGkanLWKlViiyyPSlq5AA7n89TSE86Xl20/x/Yq4KNtnJLWRbAjaf5aDk7Xjcodu9lKcEbfpxo8zRyTb2dmBPzUO/Hleq5WO0MKFSzxycwOOVYA8/cXyO4vTI2c7K1ukF/aK36k80TbIZ4YZYh6IUWh9iK+2saW5FcLIGJWqFm/bWx1Yx5cyNiskmPDjRRxgsN6oAPmF97u6sc6RiwSUkeOWKLYL3MWFG+4oH27aauTDNeWhn9q5Ul/aTqJiPCzFTQPzAAH9QdTS/Wpo5usZmTjLIkU8rSqHABNmye/repohauhE5UpRELuwj4Wz2/v00fpeauH1DHyZo2lSJtzJd2Pa+L8+eLHOpqaISWnfHZiwzHns38anc3rfpz6E6Yw+oRYgkkjjeQtGyFJGGwbgRZAHxVd+XIGpqaphxk0hnqYWN4BjWmJkRI0KDgsaAbcRyTu3cn2r2BjMIpGc5iw7aWQsGYrzyKAIb6HvqamgY2E3pYaXqMcWblPhQmPFnDxiB2seGWBr25APB0vJkg9o0A+KhZPHpqamqaHKbUUdXMkSCWFCFWbiQgckWCBferAND73qv42UY/hkh49xKhh8pIFkHuLAHtqamo0CsjfIL8QyL8NAGuKB8vcamRlzTogklJEYIUdgt8mgBQ1NTVpFTbQ/1BVzVlysOUR4SUEh5XweB8JFckf93N9zpDHmx4MpZPHyU2n4hGoLEe1mvzH21NTRCOUK5k6z5U00cIiSSRnWJDxGCSQo9h21NTU1AUj/2Q=="/>
          <p:cNvSpPr>
            <a:spLocks noChangeAspect="1" noChangeArrowheads="1"/>
          </p:cNvSpPr>
          <p:nvPr/>
        </p:nvSpPr>
        <p:spPr bwMode="auto">
          <a:xfrm>
            <a:off x="63500" y="-419100"/>
            <a:ext cx="619125" cy="885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  <p:sp>
        <p:nvSpPr>
          <p:cNvPr id="6" name="AutoShape 6" descr="data:image/jpeg;base64,/9j/4AAQSkZJRgABAQAAAQABAAD/2wBDAAkGBwgHBgkIBwgKCgkLDRYPDQwMDRsUFRAWIB0iIiAdHx8kKDQsJCYxJx8fLT0tMTU3Ojo6Iys/RD84QzQ5Ojf/2wBDAQoKCg0MDRoPDxo3JR8lNzc3Nzc3Nzc3Nzc3Nzc3Nzc3Nzc3Nzc3Nzc3Nzc3Nzc3Nzc3Nzc3Nzc3Nzc3Nzc3Nzf/wAARCACnAHUDASIAAhEBAxEB/8QAGwAAAgMBAQEAAAAAAAAAAAAAAwQAAgUBBgf/xAA+EAACAgEDAgQEAwYEBQQDAAABAgMRBAASIQUxE0FRYSIycYEUkaEGQmKxwfAjM4LRBxUkUuEWNENTkuLx/8QAGQEAAgMBAAAAAAAAAAAAAAAAAgMAAQQF/8QAKhEAAgIBAwIFAwUAAAAAAAAAAAECEQMSITEEQRMiUWGhBTKxcYHB0fD/2gAMAwEAAhEDEQA/APjIB7cX7nTPTsR87OgxUZUaVgu4k0o8yfYCzprLwcfB2w5BmbKChpgsiqIyVBC0QbIBF8jmx5Xo/RAmH1TEyHy8ZAJBccrMNynhgSBS2CRyeL0tmxboVlTCc1iiWiQI2klBLXXLLXH2PHvokWD40cpx8qCeSGMySRDeDtHfaSKNDk9va9c6lgP07KeEsxjRyqSXyQDRB9GHYjyPtWmuiO2L4vUDdRxNHEDzvd1KfkAxJ+3roWNjF1YXqcp6dkHp+OwSOGOPlf8A5GZFZnPrZJr0FDSkORiRsvjYayp3kPisrd+dtcD240RpVy4IkmcR5MMaxpJvoSIvyhuOCB2PmO/bm2BDH4rTZHxJFbeEW5kIPygenqfTQtj4wemu5XqWA2H1XIwEPitHKY022WcXxwPOv10GfGnxx/jReHyRy36a1unmaTK6hNLKr5cuFNJG9/EzlvioUKO3f2Ha9ICR0PiAgEKaph63289C2OjFsT4N06+f7xsjVSoAsMgr0P6a2Vmky+nZ4yiZPAjSSGQ/Mjl1XZY8ipc7f4AR2OpG34Lpcc8bES5E0iGQMCUVFQ7QSDVl7PnwNXYLiYRVT2KDnybXG+Ac0DXqb1oGeNiZJUE0hIAJcrx71Vny1fOxIRh4WZjqY0yQ6tDvsI6UDRPNEMp57GxyNWhckV6pHjdOyZMBceKR8c7JJHLbncfMRyKW7rjsOeTpfHi6f4oSfIniYmllCKY0vzPmQPOvfTHUHXqbHORycpq/ExFhZYcGReOQasjyJPlWlsDHieZpMsMcSKmlG6i4/wC0H1Pb2HPlozO1sKZcD4uVNj5Cqs0MjRyKWumU0R+Y1NEz5JsjLmyMriad2lcjgEsSTXtepq7Aoe6vIeozHqi0zSqq5CjjwpAoH/4tVg+9dxypiYjZeQIS4RDzJIeQi1yx9hoMTyRsWRiG7XxyPT6e2taKAw4cck8uwZakrDHECWTkbjbChatXftqmFGPYH1TPbN6hl5AsRzyWENfKOFsetAc6D47uiI9kKQy0VWtFTFlyFSpohGKCPK6rfNnuR6/TV4MSaHKaDIjZGjPxoVXivvz+ultmzFC2kdoL/iT7jI53bN4UGz5nXVlN8RxC+Oy8f11IyWkcliu7saHHev6eWjxBi1TLairdgCQL++lNm+EeyJBMUnEiMceaM7kkRvhvyseX98a5kBZGZjGuO7XcagbLPmOOB34/L010IQ1gcHyAFj8tHVaQlgSvO1eLb1+3986HUPWG+TkrI+PFjxmTw9xaRgV3FuwPuK7D39TqkEuyCXFyVl8CRgysCLjcCtwHnxwR5ivMDV2eaqQmIcmogFH6G9DEsy2LMq12kpr48/PUUmVLDH3FGgJkCBl2kj/EDArXr66vntaCKKhBhjw0BPJ+I7no+bHn8h5aNlQDas8ZOwmuaOw+mknVmNP8XINkDn9dMjIyZcUk9xrqKx9NnOEIYzLCqCWQ0xdyATR8gLIFelnvwnG+GG/6h8hY3sM0ZVhGD/CRb/mNNZf/AF6xzBqykjSOVSLMoUUHBvk0ACPa/M0nh46TyM0+4Y0Y3TEVZAPyj3Pb2u/LTUznzj5QHU8WfDzZcTJA8SAmM7G+EgdiPY3f31NX6rJPl5suVOg8Sdi521Q57D2FV9tTVi0gCwytGZFicpfzBKX89aeafxfT8PKhFmCAY2Su2thBbYT7MpH3B9Rq/X55I+sZkKBo44JnhhVLpY1NLQ7UQB7G713omWF6jjw/hcdop5FhdfAG5lYgH4u989u3tq2SPCYlGjSSxoqF2O1FXaCST2GtrOdJc5kUCQwYsUHiKth2RQpN/UHnzrWezjC6jOIlsRyNFvCntZBr0satiyIrRDaAAdtlPX+/10qXBv6dLWmVjjFCgLIHG0Gv10wgJ+EgFQOBQIH66o6GKRlb6g7D6/XR413EccHmtvl76TJnSxQSddy6RE1S3x5J2/XjR3gY87APIfCOB+evQfsz+yuX1mGWdHixcKG/EyZhQFd6HnX5D11MzpnTIQwwesRZbKOzYzxBvoxsfTt9dJalVnRxyw6vDu2uat1+tbI81JGdx3IKP8ABP5nQZEJ4WgT5eGO3561JohsKk0PQ3pGRaYgL5+S6kZWTPh0lMdd2PkArxtDD4POtKY+K+TMsabFNFizrwiqCWY+1D+mnEUR4k7sAN9IPg59z+uqdMkjWeWCUqiZUDQeIy8KTyrH/AFKAfYnTocnM6qPkivYSkxlDbMaRpHBob4Nl0SLB3H0Pp21SfGzIYPHIDQhtjMrI4BPYNTGjQ89cmhkglkjnRlcEqysnI55BOjYJXH6f1KZ6Mc8Ixo02n4pC6tf+kLf3HrrRE5OXYypGZiLNAcABbA+nOprp3bjQB58xWpohGwzJkrnRqck1lRgKJqNSqBQDfxAcbvQUfXRunOuLvyBX4mMXAKJ2t23H1I5I+l+WsxaPJI781/8A3REPwkg/T4jwa1GVFGgMGbw43jAaFwNhchdxHcAE80e9XoaBkem4ahYIPPf3051mVTmx+CA2McaH8OdxPwbFBA+jBgfe/O9Dgz8qEr+FlkQpVKpIDH3H730N6Bo2YpdxuI/iE2Af4yCvi8x6fXUg4bsBfalIPfU6sIIer5MeMFVUkHwIx/w24LKPZWJA9hrqyCUqSQk57MSQr+fPHf8ATSJI6uDKpJN8n1D9pG8D/hx+z0ONt8CcR+NtJpjsLUf9Vn7a8Tz3N/mdaXQP2riw+ky9D65hvl9NYlgFYrLEb/d9eee4/ppLOn6MgP8Ay7Jz5zzSzxIoX6kE39h+Wl5VqaaNX0/L4Climu7d+t/g0pOn9K/9LvnN1EHqAdgmMfg3cJY+K9227473WvKSKZJwiVbcA7T/AD9NEknDtQ2lj25sfy0Jj4MLAk73tXIJavYf1P21SXsMnKruVq73/AHNmVtsMdeCnAIJ5J7njSLEGgPKudpPl9dMAbwNprsLIojj07apAqrlY3jV4PiqHazW2+fb106Ko5eebfmKyxZTYaPkQbohGPDkIN7PKvVf9+NLyZSyeApVSkQpY6+Grv359Tpvrbyjq+b4i1IuSw3C74Y1XHpwPtq/R8mTI6ni4Uyo+JkTJFLCIuChIBI44IHN9xV3pyOZN7WYhBFBq/XU1y7A7E+vIvU0QnYclxsfFhiEzNJkSRrK6h9qxhlDKOxtipB8hzXrXIsaORlDZkEO4/CXLD7tQIUf376v1AjNhhzoTudYkiykDcoyIEDeu1go58jYPcaXxoWyZlhVwC3zMzcIPNj7AaJioMbd5cTd0/PU1C5+FmAaFvPafMH07Hg++j9PR8d/xJRyKuCXY20MBwe1Gj/vqZOVD1P9oVlktMWWeKM7m23GNqWfS1Fn01XqmVL/AM4zN706TslhqKgMRtA9AOK7VWhaH45IqzKQCrbpDy9yE836+p99M4uMZoTNJII4FIj3WzfEfIADkjgmzXI9RrvRsr8R1LFwZseFsWeRImQIoKhjW4N81i77+Xpq0brN0XZCytJizvI4BrfG4Ub/AHopXtuGluJshmfBdFZ38OMiZFBp3cIV5qiTQH0PHprmRFNC2xt4aga33ansR7H1HB0iJzyN3qaDAC71vdPaJsroOLlbWdZJGZXIO1XIMaEe5Bb/AF6XpNPjtIQlSaBSfBkQkf5hDUBx2J+nf8vXQDKJMelYExk2A3l69tCbLkZzLO5aZr8Tc1MxoWCa0903JbMllxpjGIjBK4IUAwssbMrAgA9wB35BrnVqBcuoaVmczk0ARx5bvb6a4FkdViVS0jsCqLuLEjvQHf8A8aH4ysAZQv3b6+VHTvTZB/y3q0yE/iFhiK01HYZAH7eXYH2Ndjo1Ey5M1XQDLd2WNeoo6SooRJ7+ZRwFYVyR69xwORVBxsiLGineNx+JZdocH5VNhtt/vEcfTQY8sxfIVvilJBF+tev103PN+L6JNkZW0y4+RGkMu0BnVw+5CR3raCL7WfUaYkYpyozJ9iybUYkUOQfOufLy7amhMfM9zqaKhVnYpHhYPG5Vh2IOjJlSIGCig4pgOL4rQ8eIzs4XsilifQdv6jvo8eMJncIy/ApY15gC+NWDaKNLvjjVtxCcDzPPvp2bL/GxqcklMpAq+N/9igUA/uO278/XSbKFiRqU7hdLp3LRMItjACTLDDxHsVEwJG33vzvtxYBsAWOi0WwJRiwyzRs34rZtUqf8sHgt9aND0u/oHxXxchDBJIrLW1hxXax3r2Oj9NRcwtiFE8eSvCb1I/d49eff68DQ44xmyFoo9tJvb4rCqK5Pl7WaFny0LHRfO5GnjMpbwlJAJCmit33r+mi5OV40ksvxGRn3o1gFDd9/00NliWcra7eQHA7H6aanxQMp8eNAZHdVj4v5iACQPUEHj7aEcq5sHl5Iy90znw8g/OwAqQ183sx8yODyePORymHDmSNnM0pCyCwaTvtB965/L6zNWLHZsaJVlmVvil4q9vKgduOO57g6tDGmTiSjaVniHisVb/MUDn6VwfP+ZEBlVCMtB3CkkK1KRQsDj/zquJktjTJPjgb04+IAgg2CCK5BBIOuzOCzuoWme+AOPz13DxBluUDbFVC7yEfCqjzPpzX5/SyQqbRqP+0eSmPHDjeDFAqKoheFW20AOCQbHAJvm/XSGdlDMXaDsh+KRtihQZT8zFfegK8h289Ny9OwXVGxeowJHsWgZI9x87ILijzVUO31pfqCQxRficYK8NmBxfZuaNi7sc8Hy796MytxMgknzPHvqal+gXn1rU1KZNvU0uqhsb8PjpGUVcWIkju5ZA7WfTcSK/h9dL40ORu3Y8UhNWSgsAe/oPropzw8CI5m3eGI3IA+JACB3s32/LQ8bNbH7qjEfKWBtTVWKI1GSKrY0+prFh/tJI6Y4eFJ45mWhzwrEC/KydV6jiq3Usp9ytNLMz7SCTRYkG6rkEHvoU5KgvOWE0igur2rqCDQpu47c+Qr11MScnKkaWTaCtfG1cV7/oPtoHZogo8jvTIMfCyIOoObWCRXVOAWZTYB57cDy9vfVo4SnQE8GJgz5EglI77dqV28vmvSWUjxStDsZHj+H4kIJW7BA9wQdHwsh412PGWiI+K13AH1o8X27jQNmzHBPgGuMx7RbSbVQQBfvZ9q1t4jJBL0afJFukspdq/dsBe/mDu9uNI28kpGLC0l2FVIzdeyjjRM7EzIwpycPIiQn4Q2O6KoPkLFAfTS9Rr8GL2bEHwhE7JLTFfm45J8/v8A3zpzExlw1mzCFYGF440FWxdCvxewu/8AbtoUm5i5YtZBLNyCb/nqsoZIAqJZkJJoV21FMkunVewicZbCtEAfUgD30505QMHqOPsKtLHHT/wq9sOPUfy0v8RVmYCxzzfv5nQgZSFChizMFCrdm7FD1u9MTZjyQjQOLHSVkStp4Hy9ifX20xk7cforY7FZJJ5klO02I1UOv5kt+QGpPtx32blJU0VTj4gSDuU8rXava/PVOnr+JLw3TyFQoPctZraByxs1Xv56YjHPdWZTxkMVKUR351NElYSSFkFDjg/TU0QmjsUMkquY0O1RbEcgeXf7j89WEMpRnCghKDNxQJ7WdM9Rx16fly48ZeRB8mRdCZOaZQP3TwRye2r9L/6nJhxmikbxpFTcG+QHuaPBoWedUwo01Y51o7shEhKukUESoCaI+AXweb3BjRvuNCxdqMrtDEwjpyry7DL6AcaHPkf4ixDw3TGJSN0NeIL+avf+XF8Cuw5LkkBYwHoGwprvyPTvoJNmvFCNVY31PdP1KeaMiVHcEyFdvPHHPvx796F1q20AVGgEg52Dn9Tqof8ADOuxGY0CHJsN9l/rq0DNvuzzyOKA8/ppEmdbDjjHaz3PTuhYeF0THz/2hwkxxkgnHzRlOzMDytQpweP4hrN6hF04+L+Fymn3H4UbHkjH2Jc/y16zHjHWf+HuHF1Fx0qDCZRDkz1IMgAVYuitm+32sca8UArS7WcBL+faa+td9BlbVUaPp+OORzlJvUnxyvbs/wB0mcm6B1FOnHqn4Erhjnx/EUrZoDzvn6d9ZIXxBUijdyV9uPXz1ty5pPTGxGSUsSTv/EvtHbgp8vl31iSSsktgXXax51oU/QfOElbyLv8AHz/uwlIGim8ErRHG2hZ49NcgVzNj+JSxLIpchewvkgD+Wj5CA4wlYFC7fKT3Hr619dJx00sKyyCONmUFyAQoPFmvTvp0XZy80VF0y/VpUyuqZUkXhsGlJNMSKvjy9K1fpeXj4mdivJjeEyyA/iC7P4fJttlc0PL28tcz55VZVEdoqiNZFI2PXnQJXmr/AF5u9LSQn8CkoVllZwqxEC2WiSw86Boe5Ptp6OVPTVGdR7cWO9HU1Ynn/wDbU1YoZzsoZmQMhoGRaIEa/JGOaVOOFHp9edOYjRYeJB1AxtLIs5BCNSoB+6/H7wP3BP00i/UHkaImgYI0jXa7BCqiha339aoE81ybbhiXFx48jHInlmjIcA0kd2NhXuTQJ5oc+eiYuN8C8Ox8ku0Vhm/y4Vo89gB+la0HxYsfOngULIIB86jufTjzHIP00phyviZAnVQzKCCrMLoij9DzwR+umo48aPKZMeUyosdKdvNnupPYkdrHB7jSpcG/p/vSKrNI9Wu0AAgBeO/sf56PHM5q4yCvcHnSsJ9CbuzZPr/40dNpBok2f+4n++3bSZJHTxSfqeix/wBpupJ0xemzGLLw0+KOLIiDhD/D5jv66FJnbyWGHFFYPworUPsSedZEMqISNp8+PL8tMJMh+UMavkc/ppMrZ0cEoR3VKwsmVIBwKvgkC9KTyMz/ACn1FDm60Waf4CnPFm6IOlGeOtiksbsjufzGpGJWfLe1h492RDIk3xBVBXnn6aF01Yp8wY0sW4OCFZzaxkA/G3qoAv8A37Ho2Y8c4kYgyCgK5J0rg5CY0kwcOYsiIwuQxsA0bHFXaj6ix53p8ErOZ1cm4pLkGxeRXj5Kj5URSoJ5Fhf9P10WW8XCuZMmXcoEMhQIITdjlSb4BpTWguhC+KYyqOLUmkJ58vbnXMWSoMrFw13PkoEbfJ3AYN8I4BNgc+l8eenxOTlszXW2ohlryHbU1aVSjUS3FjbfK89j6HU0QgJgyxRtMsrAF02I9f5bWOfpQI45505gEQjL8d1bdEajJJ3Hvdj20DIwUwHaHLDtkLtZolNKgIBpm9eRwPz13GaHxWSaNkDqVVkQnbYrt5jv76sCPFnJFtIj4xII4G0fDyfTXYEbcKlC8j14PqdFzcWfEdoJYqaAldwaw1HyP31WFXjQSFCULgbh+8x8vrpcjbiq0wzlpchminEajvSkg19edXVJm5/E7lPcE7T9K0NDCNyiviBDI/rfP19dGicoKEVkdyWr+v6aW7NsdLd38sm2yQHX0Jsm/b+WjOGlRPCccLtbbZtv/OqRxlpQioS7WQgBJ4869ONX3jHTbFQF2Ka7P1HHr56B2acbhe4fnH/9xNdd4wN3l2tuBrjSLkjw8bJWOUqfgIokV/fnrkpE8RnbaVsiRo24Un1B7XoWLGkanLWKlViiyyPSlq5AA7n89TSE86Xl20/x/Yq4KNtnJLWRbAjaf5aDk7Xjcodu9lKcEbfpxo8zRyTb2dmBPzUO/Hleq5WO0MKFSzxycwOOVYA8/cXyO4vTI2c7K1ukF/aK36k80TbIZ4YZYh6IUWh9iK+2saW5FcLIGJWqFm/bWx1Yx5cyNiskmPDjRRxgsN6oAPmF97u6sc6RiwSUkeOWKLYL3MWFG+4oH27aauTDNeWhn9q5Ul/aTqJiPCzFTQPzAAH9QdTS/Wpo5usZmTjLIkU8rSqHABNmye/repohauhE5UpRELuwj4Wz2/v00fpeauH1DHyZo2lSJtzJd2Pa+L8+eLHOpqaISWnfHZiwzHns38anc3rfpz6E6Yw+oRYgkkjjeQtGyFJGGwbgRZAHxVd+XIGpqaphxk0hnqYWN4BjWmJkRI0KDgsaAbcRyTu3cn2r2BjMIpGc5iw7aWQsGYrzyKAIb6HvqamgY2E3pYaXqMcWblPhQmPFnDxiB2seGWBr25APB0vJkg9o0A+KhZPHpqamqaHKbUUdXMkSCWFCFWbiQgckWCBferAND73qv42UY/hkh49xKhh8pIFkHuLAHtqamo0CsjfIL8QyL8NAGuKB8vcamRlzTogklJEYIUdgt8mgBQ1NTVpFTbQ/1BVzVlysOUR4SUEh5XweB8JFckf93N9zpDHmx4MpZPHyU2n4hGoLEe1mvzH21NTRCOUK5k6z5U00cIiSSRnWJDxGCSQo9h21NTU1AUj/2Q=="/>
          <p:cNvSpPr>
            <a:spLocks noChangeAspect="1" noChangeArrowheads="1"/>
          </p:cNvSpPr>
          <p:nvPr/>
        </p:nvSpPr>
        <p:spPr bwMode="auto">
          <a:xfrm>
            <a:off x="215900" y="-266700"/>
            <a:ext cx="619125" cy="885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  <p:pic>
        <p:nvPicPr>
          <p:cNvPr id="13322" name="Picture 10" descr="http://t3.gstatic.com/images?q=tbn:ANd9GcR33GZsr9AVYsuslX9Ea1U1VIervs6OcfVmBiEH909ns3u0bmqIo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808" y="4415256"/>
            <a:ext cx="2592288" cy="19417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822340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  <p:sndAc>
          <p:stSnd>
            <p:snd r:embed="rId2" name="applause.wav"/>
          </p:stSnd>
        </p:sndAc>
      </p:transition>
    </mc:Choice>
    <mc:Fallback xmlns="">
      <p:transition spd="slow">
        <p:fade/>
        <p:sndAc>
          <p:stSnd>
            <p:snd r:embed="rId4" name="applause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itchFamily="2" charset="2"/>
              <a:buChar char="Ø"/>
            </a:pPr>
            <a:r>
              <a:rPr lang="tr-TR" dirty="0" smtClean="0">
                <a:latin typeface="Jokerman" pitchFamily="82" charset="0"/>
              </a:rPr>
              <a:t>Yazılışları  ve okunuşları  aynıdır.</a:t>
            </a:r>
          </a:p>
          <a:p>
            <a:pPr>
              <a:buFont typeface="Wingdings" pitchFamily="2" charset="2"/>
              <a:buChar char="Ø"/>
            </a:pPr>
            <a:r>
              <a:rPr lang="tr-TR" dirty="0" smtClean="0">
                <a:latin typeface="Jokerman" pitchFamily="82" charset="0"/>
              </a:rPr>
              <a:t>Anlamları   farklı  olan  kelimelerdir.</a:t>
            </a:r>
          </a:p>
          <a:p>
            <a:pPr marL="0" indent="0">
              <a:buNone/>
            </a:pPr>
            <a:endParaRPr lang="tr-TR" dirty="0">
              <a:latin typeface="Jokerman" pitchFamily="82" charset="0"/>
            </a:endParaRPr>
          </a:p>
          <a:p>
            <a:pPr marL="0" indent="0">
              <a:buNone/>
            </a:pPr>
            <a:r>
              <a:rPr lang="tr-TR" dirty="0" smtClean="0">
                <a:latin typeface="Jokerman" pitchFamily="82" charset="0"/>
              </a:rPr>
              <a:t>Görselleri kullanarak konuyu  pekiştirelim .</a:t>
            </a:r>
          </a:p>
          <a:p>
            <a:pPr marL="0" indent="0">
              <a:buNone/>
            </a:pPr>
            <a:endParaRPr lang="tr-TR" dirty="0">
              <a:latin typeface="Jokerman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444837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  <p:sndAc>
          <p:stSnd>
            <p:snd r:embed="rId2" name="chimes.wav"/>
          </p:stSnd>
        </p:sndAc>
      </p:transition>
    </mc:Choice>
    <mc:Fallback xmlns="">
      <p:transition spd="slow">
        <p:fade/>
        <p:sndAc>
          <p:stSnd>
            <p:snd r:embed="rId3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34" presetClass="emph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12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13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4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5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6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34" presetClass="emph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18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19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0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1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22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527373" y="829494"/>
            <a:ext cx="8229600" cy="1143000"/>
          </a:xfrm>
        </p:spPr>
        <p:txBody>
          <a:bodyPr/>
          <a:lstStyle/>
          <a:p>
            <a:r>
              <a:rPr lang="tr-TR" dirty="0" smtClean="0">
                <a:solidFill>
                  <a:srgbClr val="00B050"/>
                </a:solidFill>
                <a:latin typeface="Jokerman" pitchFamily="82" charset="0"/>
              </a:rPr>
              <a:t>bağ</a:t>
            </a:r>
            <a:endParaRPr lang="tr-TR" dirty="0">
              <a:solidFill>
                <a:srgbClr val="00B050"/>
              </a:solidFill>
              <a:latin typeface="Jokerman" pitchFamily="82" charset="0"/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395536" y="1916832"/>
            <a:ext cx="8229600" cy="4389120"/>
          </a:xfrm>
        </p:spPr>
        <p:txBody>
          <a:bodyPr/>
          <a:lstStyle/>
          <a:p>
            <a:pPr marL="0" indent="0">
              <a:buNone/>
            </a:pPr>
            <a:r>
              <a:rPr lang="tr-TR" dirty="0" smtClean="0"/>
              <a:t> </a:t>
            </a:r>
            <a:endParaRPr lang="tr-TR" dirty="0"/>
          </a:p>
        </p:txBody>
      </p:sp>
      <p:pic>
        <p:nvPicPr>
          <p:cNvPr id="2052" name="Picture 4" descr="http://www.egelokmanbotanik.com/wp-content/uploads/2011/07/uzum-300x272.jpg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2269888"/>
            <a:ext cx="2857500" cy="2590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Metin kutusu 3"/>
          <p:cNvSpPr txBox="1"/>
          <p:nvPr/>
        </p:nvSpPr>
        <p:spPr>
          <a:xfrm>
            <a:off x="107504" y="5157190"/>
            <a:ext cx="400301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dirty="0" smtClean="0"/>
              <a:t>Üzüm yetiştirmek için </a:t>
            </a:r>
            <a:r>
              <a:rPr lang="tr-TR" dirty="0" smtClean="0">
                <a:solidFill>
                  <a:srgbClr val="7030A0"/>
                </a:solidFill>
              </a:rPr>
              <a:t>bağ</a:t>
            </a:r>
            <a:r>
              <a:rPr lang="tr-TR" dirty="0" smtClean="0"/>
              <a:t> satın  aldık.</a:t>
            </a:r>
          </a:p>
          <a:p>
            <a:endParaRPr lang="tr-TR" dirty="0"/>
          </a:p>
        </p:txBody>
      </p:sp>
      <p:sp>
        <p:nvSpPr>
          <p:cNvPr id="5" name="Metin kutusu 4"/>
          <p:cNvSpPr txBox="1"/>
          <p:nvPr/>
        </p:nvSpPr>
        <p:spPr>
          <a:xfrm>
            <a:off x="4932040" y="5170882"/>
            <a:ext cx="36710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dirty="0" smtClean="0"/>
              <a:t>Ayakkabıma  yeni bir </a:t>
            </a:r>
            <a:r>
              <a:rPr lang="tr-TR" dirty="0" smtClean="0">
                <a:solidFill>
                  <a:srgbClr val="00B050"/>
                </a:solidFill>
              </a:rPr>
              <a:t>bağ</a:t>
            </a:r>
            <a:r>
              <a:rPr lang="tr-TR" dirty="0" smtClean="0"/>
              <a:t> alacağım.</a:t>
            </a:r>
            <a:endParaRPr lang="tr-TR" dirty="0"/>
          </a:p>
        </p:txBody>
      </p:sp>
      <p:pic>
        <p:nvPicPr>
          <p:cNvPr id="2056" name="Picture 8" descr="http://t3.gstatic.com/images?q=tbn:ANd9GcT4U6VKM0XmXQ9sp1OiSEcuWB1q5mXRFWbuurY8fTURduav9aS0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1323" y="2089124"/>
            <a:ext cx="2952328" cy="29523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223194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  <p:sndAc>
          <p:stSnd>
            <p:snd r:embed="rId2" name="chimes.wav"/>
          </p:stSnd>
        </p:sndAc>
      </p:transition>
    </mc:Choice>
    <mc:Fallback xmlns="">
      <p:transition spd="slow">
        <p:fade/>
        <p:sndAc>
          <p:stSnd>
            <p:snd r:embed="rId6" name="chimes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 </a:t>
            </a:r>
            <a:r>
              <a:rPr lang="tr-TR" dirty="0" smtClean="0">
                <a:solidFill>
                  <a:schemeClr val="accent5">
                    <a:lumMod val="60000"/>
                    <a:lumOff val="40000"/>
                  </a:schemeClr>
                </a:solidFill>
                <a:latin typeface="Jokerman" pitchFamily="82" charset="0"/>
              </a:rPr>
              <a:t>yüz</a:t>
            </a:r>
            <a:endParaRPr lang="tr-TR" dirty="0">
              <a:solidFill>
                <a:schemeClr val="accent5">
                  <a:lumMod val="60000"/>
                  <a:lumOff val="40000"/>
                </a:schemeClr>
              </a:solidFill>
              <a:latin typeface="Jokerman" pitchFamily="82" charset="0"/>
            </a:endParaRPr>
          </a:p>
        </p:txBody>
      </p:sp>
      <p:pic>
        <p:nvPicPr>
          <p:cNvPr id="3074" name="Picture 2" descr="http://t2.gstatic.com/images?q=tbn:ANd9GcRYFs5jR-wJOsf_ziJ3tRP_cJtznJeX-VimQThcvoBeEqwRKNgBVCsKT3E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2096493"/>
            <a:ext cx="2747109" cy="18447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http://t2.gstatic.com/images?q=tbn:ANd9GcQtFM-wuDelQdDHt63j4t_hF9kbn5eHr7Y_f8i6uINkOQhLjANPUw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2160" y="2192089"/>
            <a:ext cx="2562225" cy="17811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Metin kutusu 5"/>
          <p:cNvSpPr txBox="1"/>
          <p:nvPr/>
        </p:nvSpPr>
        <p:spPr>
          <a:xfrm>
            <a:off x="3776092" y="791705"/>
            <a:ext cx="1872208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8800" dirty="0" smtClean="0"/>
              <a:t>    100</a:t>
            </a:r>
            <a:endParaRPr lang="tr-TR" sz="8800" dirty="0"/>
          </a:p>
        </p:txBody>
      </p:sp>
      <p:sp>
        <p:nvSpPr>
          <p:cNvPr id="7" name="Metin kutusu 6"/>
          <p:cNvSpPr txBox="1"/>
          <p:nvPr/>
        </p:nvSpPr>
        <p:spPr>
          <a:xfrm>
            <a:off x="375923" y="4653136"/>
            <a:ext cx="321838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dirty="0" smtClean="0"/>
              <a:t>Ablam:</a:t>
            </a:r>
          </a:p>
          <a:p>
            <a:r>
              <a:rPr lang="tr-TR" dirty="0"/>
              <a:t> </a:t>
            </a:r>
            <a:r>
              <a:rPr lang="tr-TR" dirty="0" smtClean="0"/>
              <a:t>  -Denizde  dikkatli  </a:t>
            </a:r>
            <a:r>
              <a:rPr lang="tr-TR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yüz</a:t>
            </a:r>
            <a:r>
              <a:rPr lang="tr-TR" dirty="0" smtClean="0"/>
              <a:t>, dedi.</a:t>
            </a:r>
            <a:endParaRPr lang="tr-TR" dirty="0"/>
          </a:p>
        </p:txBody>
      </p:sp>
      <p:sp>
        <p:nvSpPr>
          <p:cNvPr id="8" name="Metin kutusu 7"/>
          <p:cNvSpPr txBox="1"/>
          <p:nvPr/>
        </p:nvSpPr>
        <p:spPr>
          <a:xfrm>
            <a:off x="3722822" y="3717032"/>
            <a:ext cx="19787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dirty="0" smtClean="0"/>
              <a:t>Yazılıdan </a:t>
            </a:r>
            <a:r>
              <a:rPr lang="tr-TR" dirty="0" smtClean="0">
                <a:solidFill>
                  <a:schemeClr val="accent1">
                    <a:lumMod val="75000"/>
                  </a:schemeClr>
                </a:solidFill>
              </a:rPr>
              <a:t>yüz</a:t>
            </a:r>
            <a:r>
              <a:rPr lang="tr-TR" dirty="0" smtClean="0"/>
              <a:t> aldı.</a:t>
            </a:r>
            <a:endParaRPr lang="tr-TR" dirty="0"/>
          </a:p>
        </p:txBody>
      </p:sp>
      <p:sp>
        <p:nvSpPr>
          <p:cNvPr id="9" name="Metin kutusu 8"/>
          <p:cNvSpPr txBox="1"/>
          <p:nvPr/>
        </p:nvSpPr>
        <p:spPr>
          <a:xfrm>
            <a:off x="6156176" y="4237637"/>
            <a:ext cx="2771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 smtClean="0"/>
              <a:t>En sevdiğin </a:t>
            </a:r>
            <a:r>
              <a:rPr lang="tr-TR" dirty="0" smtClean="0">
                <a:solidFill>
                  <a:srgbClr val="008000"/>
                </a:solidFill>
              </a:rPr>
              <a:t>yüz</a:t>
            </a:r>
            <a:r>
              <a:rPr lang="tr-TR" dirty="0" smtClean="0"/>
              <a:t> ifadesi hangisi?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42022397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  <p:sndAc>
          <p:stSnd>
            <p:snd r:embed="rId2" name="chimes.wav"/>
          </p:stSnd>
        </p:sndAc>
      </p:transition>
    </mc:Choice>
    <mc:Fallback xmlns="">
      <p:transition spd="slow">
        <p:fade/>
        <p:sndAc>
          <p:stSnd>
            <p:snd r:embed="rId5" name="chimes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>
                <a:latin typeface="Jokerman" pitchFamily="82" charset="0"/>
              </a:rPr>
              <a:t> </a:t>
            </a:r>
            <a:r>
              <a:rPr lang="tr-TR" dirty="0" smtClean="0">
                <a:solidFill>
                  <a:srgbClr val="FF0000"/>
                </a:solidFill>
                <a:latin typeface="Jokerman" pitchFamily="82" charset="0"/>
              </a:rPr>
              <a:t>gül</a:t>
            </a:r>
            <a:endParaRPr lang="tr-TR" dirty="0">
              <a:solidFill>
                <a:srgbClr val="FF0000"/>
              </a:solidFill>
              <a:latin typeface="Jokerman" pitchFamily="82" charset="0"/>
            </a:endParaRPr>
          </a:p>
        </p:txBody>
      </p:sp>
      <p:pic>
        <p:nvPicPr>
          <p:cNvPr id="4098" name="Picture 2" descr="http://www.ciceksehri.com/wp-content/uploads/2011/04/b-35201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2204864"/>
            <a:ext cx="2051475" cy="22497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http://i54.tinypic.com/2visdoh.jpg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16996" y="2159348"/>
            <a:ext cx="1962150" cy="26384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Metin kutusu 5"/>
          <p:cNvSpPr txBox="1"/>
          <p:nvPr/>
        </p:nvSpPr>
        <p:spPr>
          <a:xfrm>
            <a:off x="395536" y="4797774"/>
            <a:ext cx="39604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 smtClean="0"/>
              <a:t>En sevdiğim  çiçek </a:t>
            </a:r>
            <a:r>
              <a:rPr lang="tr-TR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gül</a:t>
            </a:r>
            <a:r>
              <a:rPr lang="tr-TR" dirty="0" smtClean="0"/>
              <a:t> ve papatyadır.</a:t>
            </a:r>
            <a:endParaRPr lang="tr-TR" dirty="0"/>
          </a:p>
        </p:txBody>
      </p:sp>
      <p:sp>
        <p:nvSpPr>
          <p:cNvPr id="7" name="Metin kutusu 6"/>
          <p:cNvSpPr txBox="1"/>
          <p:nvPr/>
        </p:nvSpPr>
        <p:spPr>
          <a:xfrm>
            <a:off x="5436096" y="4804473"/>
            <a:ext cx="29523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 smtClean="0"/>
              <a:t>Can, filim izlerken </a:t>
            </a:r>
            <a:r>
              <a:rPr lang="tr-TR" dirty="0" smtClean="0">
                <a:solidFill>
                  <a:srgbClr val="C00000"/>
                </a:solidFill>
              </a:rPr>
              <a:t>gül</a:t>
            </a:r>
            <a:r>
              <a:rPr lang="tr-TR" dirty="0" smtClean="0"/>
              <a:t>dü.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8260670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  <p:sndAc>
          <p:stSnd>
            <p:snd r:embed="rId2" name="chimes.wav"/>
          </p:stSnd>
        </p:sndAc>
      </p:transition>
    </mc:Choice>
    <mc:Fallback xmlns="">
      <p:transition spd="slow">
        <p:fade/>
        <p:sndAc>
          <p:stSnd>
            <p:snd r:embed="rId5" name="chimes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>
                <a:solidFill>
                  <a:srgbClr val="00CC00"/>
                </a:solidFill>
                <a:latin typeface="Jokerman" pitchFamily="82" charset="0"/>
              </a:rPr>
              <a:t>çay</a:t>
            </a:r>
            <a:endParaRPr lang="tr-TR" dirty="0">
              <a:solidFill>
                <a:srgbClr val="00CC00"/>
              </a:solidFill>
              <a:latin typeface="Jokerman" pitchFamily="82" charset="0"/>
            </a:endParaRPr>
          </a:p>
        </p:txBody>
      </p:sp>
      <p:pic>
        <p:nvPicPr>
          <p:cNvPr id="6148" name="Picture 4" descr="http://www.dogansehirguncel.com/Haber_img/cay_3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088" y="2081384"/>
            <a:ext cx="2602235" cy="20332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2" name="Picture 8" descr="http://t3.gstatic.com/images?q=tbn:ANd9GcQs6z15iaRX4f9JdxHALBj8jmJ9N459gVDxVEpynMD6kmHG-HpxOw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2081384"/>
            <a:ext cx="3168352" cy="20367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Metin kutusu 5"/>
          <p:cNvSpPr txBox="1"/>
          <p:nvPr/>
        </p:nvSpPr>
        <p:spPr>
          <a:xfrm>
            <a:off x="611560" y="4437112"/>
            <a:ext cx="38884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 smtClean="0"/>
              <a:t>   </a:t>
            </a:r>
            <a:r>
              <a:rPr lang="tr-TR" dirty="0" smtClean="0">
                <a:solidFill>
                  <a:srgbClr val="00CC00"/>
                </a:solidFill>
              </a:rPr>
              <a:t>Çay</a:t>
            </a:r>
            <a:r>
              <a:rPr lang="tr-TR" dirty="0" smtClean="0"/>
              <a:t> kenarında piknik  yapalım mı?</a:t>
            </a:r>
            <a:endParaRPr lang="tr-TR" dirty="0"/>
          </a:p>
        </p:txBody>
      </p:sp>
      <p:sp>
        <p:nvSpPr>
          <p:cNvPr id="7" name="Metin kutusu 6"/>
          <p:cNvSpPr txBox="1"/>
          <p:nvPr/>
        </p:nvSpPr>
        <p:spPr>
          <a:xfrm>
            <a:off x="5225045" y="4435574"/>
            <a:ext cx="28803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 smtClean="0"/>
              <a:t>Bu </a:t>
            </a:r>
            <a:r>
              <a:rPr lang="tr-TR" dirty="0" smtClean="0">
                <a:solidFill>
                  <a:srgbClr val="C00000"/>
                </a:solidFill>
              </a:rPr>
              <a:t>çay</a:t>
            </a:r>
            <a:r>
              <a:rPr lang="tr-TR" dirty="0" smtClean="0"/>
              <a:t> çok güzel olmuş.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41228044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  <p:sndAc>
          <p:stSnd>
            <p:snd r:embed="rId2" name="chimes.wav"/>
          </p:stSnd>
        </p:sndAc>
      </p:transition>
    </mc:Choice>
    <mc:Fallback xmlns="">
      <p:transition spd="slow">
        <p:fade/>
        <p:sndAc>
          <p:stSnd>
            <p:snd r:embed="rId5" name="chimes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>
                <a:solidFill>
                  <a:srgbClr val="993300"/>
                </a:solidFill>
                <a:latin typeface="Jokerman" pitchFamily="82" charset="0"/>
              </a:rPr>
              <a:t> dal</a:t>
            </a:r>
            <a:endParaRPr lang="tr-TR" dirty="0">
              <a:solidFill>
                <a:srgbClr val="993300"/>
              </a:solidFill>
              <a:latin typeface="Jokerman" pitchFamily="82" charset="0"/>
            </a:endParaRPr>
          </a:p>
        </p:txBody>
      </p:sp>
      <p:pic>
        <p:nvPicPr>
          <p:cNvPr id="7170" name="Picture 2" descr="http://w3.restena.lu/primaire/kayl/images/ast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2332112"/>
            <a:ext cx="2376264" cy="17821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4" name="Picture 6" descr="http://yenisafak.com.tr/resim/site/untitled27161b252b901abe9d48by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2075706"/>
            <a:ext cx="2880320" cy="2160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Metin kutusu 3"/>
          <p:cNvSpPr txBox="1"/>
          <p:nvPr/>
        </p:nvSpPr>
        <p:spPr>
          <a:xfrm>
            <a:off x="1187624" y="4581128"/>
            <a:ext cx="28083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 smtClean="0"/>
              <a:t>Bu </a:t>
            </a:r>
            <a:r>
              <a:rPr lang="tr-TR" dirty="0" smtClean="0">
                <a:solidFill>
                  <a:srgbClr val="993300"/>
                </a:solidFill>
              </a:rPr>
              <a:t>dal</a:t>
            </a:r>
            <a:r>
              <a:rPr lang="tr-TR" dirty="0" smtClean="0"/>
              <a:t> yeşermeye başladı.</a:t>
            </a:r>
            <a:endParaRPr lang="tr-TR" dirty="0"/>
          </a:p>
        </p:txBody>
      </p:sp>
      <p:sp>
        <p:nvSpPr>
          <p:cNvPr id="5" name="Metin kutusu 4"/>
          <p:cNvSpPr txBox="1"/>
          <p:nvPr/>
        </p:nvSpPr>
        <p:spPr>
          <a:xfrm>
            <a:off x="4716016" y="4593947"/>
            <a:ext cx="39207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dirty="0" smtClean="0"/>
              <a:t>Denizdeki canlıları görmek için </a:t>
            </a:r>
            <a:r>
              <a:rPr lang="tr-TR" dirty="0" smtClean="0">
                <a:solidFill>
                  <a:schemeClr val="accent5">
                    <a:lumMod val="75000"/>
                  </a:schemeClr>
                </a:solidFill>
              </a:rPr>
              <a:t>dal</a:t>
            </a:r>
            <a:r>
              <a:rPr lang="tr-TR" dirty="0" smtClean="0"/>
              <a:t>dı.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6243604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  <p:sndAc>
          <p:stSnd>
            <p:snd r:embed="rId2" name="chimes.wav"/>
          </p:stSnd>
        </p:sndAc>
      </p:transition>
    </mc:Choice>
    <mc:Fallback xmlns="">
      <p:transition spd="slow">
        <p:fade/>
        <p:sndAc>
          <p:stSnd>
            <p:snd r:embed="rId5" name="chimes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>
                <a:latin typeface="Jokerman" pitchFamily="82" charset="0"/>
              </a:rPr>
              <a:t> kara</a:t>
            </a:r>
            <a:endParaRPr lang="tr-TR" dirty="0">
              <a:latin typeface="Jokerman" pitchFamily="82" charset="0"/>
            </a:endParaRPr>
          </a:p>
        </p:txBody>
      </p:sp>
      <p:pic>
        <p:nvPicPr>
          <p:cNvPr id="8194" name="Picture 2" descr="http://www.masaustu-resimleri.com/d/1248-2/ada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1993615"/>
            <a:ext cx="3111633" cy="19442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6" name="Picture 4" descr="http://www.onursendere.com/wp-content/uploads/2010/04/Kara-Kedi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200" y="1814550"/>
            <a:ext cx="1765581" cy="2160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Metin kutusu 3"/>
          <p:cNvSpPr txBox="1"/>
          <p:nvPr/>
        </p:nvSpPr>
        <p:spPr>
          <a:xfrm>
            <a:off x="451782" y="4348708"/>
            <a:ext cx="400725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dirty="0" smtClean="0"/>
              <a:t>Ada nedir?</a:t>
            </a:r>
          </a:p>
          <a:p>
            <a:r>
              <a:rPr lang="tr-TR" dirty="0" smtClean="0"/>
              <a:t>Dört tarafı sularla kaplı </a:t>
            </a:r>
            <a:r>
              <a:rPr lang="tr-TR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kara</a:t>
            </a:r>
            <a:r>
              <a:rPr lang="tr-TR" dirty="0" smtClean="0"/>
              <a:t> parçasıdır.</a:t>
            </a:r>
            <a:endParaRPr lang="tr-TR" dirty="0"/>
          </a:p>
        </p:txBody>
      </p:sp>
      <p:sp>
        <p:nvSpPr>
          <p:cNvPr id="5" name="Metin kutusu 4"/>
          <p:cNvSpPr txBox="1"/>
          <p:nvPr/>
        </p:nvSpPr>
        <p:spPr>
          <a:xfrm>
            <a:off x="5580112" y="4581128"/>
            <a:ext cx="32773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dirty="0" smtClean="0"/>
              <a:t>Kara </a:t>
            </a:r>
            <a:r>
              <a:rPr lang="tr-TR" dirty="0" smtClean="0">
                <a:solidFill>
                  <a:srgbClr val="FFC000"/>
                </a:solidFill>
              </a:rPr>
              <a:t>kedinin gözleri çok  güzel</a:t>
            </a:r>
            <a:r>
              <a:rPr lang="tr-TR" dirty="0">
                <a:solidFill>
                  <a:srgbClr val="FFC000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9727833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  <p:sndAc>
          <p:stSnd>
            <p:snd r:embed="rId2" name="chimes.wav"/>
          </p:stSnd>
        </p:sndAc>
      </p:transition>
    </mc:Choice>
    <mc:Fallback xmlns="">
      <p:transition spd="slow">
        <p:fade/>
        <p:sndAc>
          <p:stSnd>
            <p:snd r:embed="rId5" name="chimes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 </a:t>
            </a:r>
            <a:r>
              <a:rPr lang="tr-TR" dirty="0" smtClean="0">
                <a:solidFill>
                  <a:srgbClr val="0070C0"/>
                </a:solidFill>
                <a:latin typeface="Jokerman" pitchFamily="82" charset="0"/>
              </a:rPr>
              <a:t>kır</a:t>
            </a:r>
            <a:endParaRPr lang="tr-TR" dirty="0">
              <a:solidFill>
                <a:srgbClr val="0070C0"/>
              </a:solidFill>
              <a:latin typeface="Jokerman" pitchFamily="82" charset="0"/>
            </a:endParaRPr>
          </a:p>
        </p:txBody>
      </p:sp>
      <p:pic>
        <p:nvPicPr>
          <p:cNvPr id="9222" name="Picture 6" descr="http://www.resimsevinci.net/data/media/2/Nature_90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5" y="2060848"/>
            <a:ext cx="3264363" cy="24482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AutoShape 8" descr="data:image/jpeg;base64,/9j/4AAQSkZJRgABAQAAAQABAAD/2wCEAAkGBhQSEBQUEhQWFBUWFxoaFBQUGRgXGBUaFRUWGBghGhcXHSYeHBkkHBUXHy8gIycqLCwuFh4yNTAqNSosLCkBCQoKDgwOGg8PGS8kHyQqLC41KSwpNTQ1LS8vLCwvKSk1LDUsLDUpMi8sKSwsNS40LTUwLDUwLzYsNSksMSw1LP/AABEIAFYAgAMBIgACEQEDEQH/xAAcAAACAgMBAQAAAAAAAAAAAAAABwUGAgMECAH/xAA+EAACAQIEAgcFBAgHAQAAAAABAgMAEQQSITEFQQYHEyJRYXEUIzKBkUJyocFSU2JjkrHR8DNDgrLD0vEV/8QAGgEAAQUBAAAAAAAAAAAAAAAAAQADBAUGAv/EAC8RAAICAQMCAQoHAAAAAAAAAAABAgMRBCExBRJBFCIjMlFhgZGx4RMVcaHB0fD/2gAMAwEAAhEDEQA/AHjRRRSEFFV3ph08w3DVQzli8l+yijXM8hW2w2GpAuSN6oXEelvEMYfj/wDnw3uEh7+IcW2eRu6njZRcba70HJLkdqpna8QQ3qh+LS4jL3Iidd4ZkEnlpMgQ+hNKjEcWxYOmPxZ+cQ/lFWeG6b4+G1sSZQOU8cb39Sgjb8a4/EiTfyzUNbJfMYfRvjsr4hoJGDFVzFZkMGJjBYgFoxeOZDoO0jKgEWIJN6tVUnoj0qTiLhZ4FXEQDtEdbsmvcJRjZkOtip5HdrG10dgASdhqacTyQLK5Vy7ZrDMq4cTxdE0HePgv9dqguIcXkkJy3VOQG7D9rw9KqnHeOuZDhoWKEAdvKps6ZhdY0PKQjVm3RSLd5hYN4WWGut2SUY8ll4r1hJC5QLnkG8aXdl+9qFU+TEVAY7rMxh/woIY/OVmcn1WOwH8RqFiw6RJZVAHgPPcnmT5nU1xyYm5ph2vwL2nplaXn7ksOtXiKNdoMJKvNUaWJz6M5YfhVg6P9c+EmcRYlWwUp2WYjs2+7KLD5kCqBKL1E8QwqupVwGU8j+XgfMUY2PxHLOk1zXo3h/selL19pA9X3WQ/Dp0wmLkL4N9IpHPew5GwJ/V7C3LQi2op/A0+Z62uVU3Ca3QVCdL+lUXD8JJiJdcg7qA2LsdFUeFzz5C55VKY3FCNC2/gPEnakt09xpxfFcNhWOaOBfaJxyZ2F0BG1guQAfvG8aDeFkEIOclFeJr4Tg5p5DjcaQ+KlUW0ssCWuqov2TY3J3FzzveUlw/jXbhz9aMTa1RG8vLNPVCNSUIog54ajp46l8VUVjDoa5JsGXfqejjti2zjts6K0exSNA3Zm3g5eRrjTW24q6cbxNky/pb+g3/IV58kxUsTLPC7RzR/4boLsxNgEK/bViQMp8a9Bpgmmw8ftACTZFL5NkkKjOFuTdb3GvL61Mg9jL6+mVdzcnnO5UekXE3gws80SB3jjZkB2uOZHMKLtl55bVTOGOnZgoxcNdzIxBMjP3mcnmzE38tuVMk4dkbKbFgeWoN/72NKqOOKOadcMwbDdp7m3wjT3ioftRB7hW562vueLeB3pj9K445R28Rm0qKln1ro4nNoKi2bWmEjUVx2JHtbiuPEmse2rXNLpRSHFHDIriOHWQFW5je2o8xTf6jOlLYjBNhpTeXCEJrzjN+z+mVl9FXxpQzNc1O9U+O7HjyLmyrPEykfpHLmUet0BqTEqet6dOuNq5Tx8B48el7yr4C/zOg/kfrSZSW/GuJud1ZEHoNP+MU4uMj3v+kfnSX4qDDx3GKdp0SVPPuq3/f6ULPVZQ6LH48clmjxFfZMRUWuI86GxHnUQ1HYbZ5b1G4l9DW2WauGeS+9FD0InK83eQoxVkcPGy2urL8J1BH1FOPq26TT43DSmcoXifIJEXLn92rXZLkBu9y08hSYIF/Cmh1PcVh9keNXUymaV5YwfeLdsqEodSuRU7wuKkwKnrFdcYqXbu3ySvEMCVDRTgurhgTc+8VhZtRYg97xuL0tcfwwYeYQpJnRQCua2dF2VWtobAGzCxItcU0uO49WZ2sZBGrEIm7FFLFR+0xAX6UnOG8QMzGVyC8vebLsCfsqOSqLKB4LSs4IPSot2t52S+Z94nNqB4VxTP3fnWziB75rmxDd3503FcGtgtkbg9xXPNLWkT1qZr12ojygFTvVbDn4/BpfJE7enca3+4fWoIUwOoDhBknxmNPw6QRHSx1Dv56BY/wCI04im65Yo0KHtf0/yGnx6LvI3y/MfnSp62+CuEhx8Iu+FOWQDnEzaE+SszKfKUeFOfHYbtEK8+XqNqrE0IYMkigggq6MLhgRZgw5gg2+dEyMW08oUeGx6uiuhurC4/vxG3yrYcRUf0i4A/Cp7d5sFMxMMm/YtzR/MafeADDW4GHb+H/t6jOGGbLR3x1MO5c+KO1565ZZq0PiK5pJ77V0oljGsymm5VzFe8rAsrrqsiHK6n9lhqKyoFOJYHJVxnHtksoY/VhxTF42WeKdhKsUasMQRlkDO1kSTLo9wrnN8Qy7m9q1dNehkkEj4rDpfulsTCDYmwJMkY2Olyyje1xzFWPqZxOGXBsiSL7QztJiI27rrsq2B+JAiqAw032NxUF1t9J2Y+ypmVZVDytteLMQqKeeZlJcjYWXma65W5hoKflfbQsPLwn/PwKAceJAGHMXFYyTAraucUVz2o3MY4SyFFFfJJAoJY2A3NE6bSWWa8QrtliiUtLMwjiUbksbc/Xfzr0Z0H4MuBw8eCSzGGMNO42Mkhvp62Y66gZPGl31cdGvZYjxXFoxlcBMFhtA/vDlSwP8AmSE2G1lJJ0OjB6MvJ2rxlldkJfGyrfK2IlAIiS/2Y0y38AIhuWt0YXqOr8puyvVWy/v4lprg4hwwPqNG8eR9f6130UiuKbxThiyI8M8YZHFnjbZh5EcwdQwNwdQRSk6R9X0+CzPhs2IwouSm80A53A+NB+kPmFr0TLArCzAEedRs/A9bxsR4A8vQjUUh6m+dM++t4Z5lhnVxmU3H8vUcq2U4ek/VbDiWMnZtBN+vw1u8f3kfwv62B8zS+4r1fY6C+WMYpB9qDST5wNZr/duKGDU6brVU9rfNft8PsV6isHmCtle8bDdZQY2Hya1bLUC5rthYswaf6MxMzpZo8wkU+6MZIcOTZchXW5JAsN6eHS3oaJuHL7RIqzQxBmnOipIsY7VtAPduVOZbbWI1ApNcIxqw4nDzOnaJFKkjoN2Ca93xYGzAcyoFMbrg6VGWDCwwEnD4lTK0w+GVY7FYxz3IZgQNgPEAozXVYznq4RgsN4w/fn2+4VkEmZVa1rgGx5XrO9BNb8Bw+WeURQRtNKfsJyvzdj3UXzYigaSVkaYd1kuPE5pJAoLMbAbk0w+rvq1abLjcZGTEoz4fCm2aUgXVpAxAAP2VYi9wTpvY+hXVAkDLPjSs8w1SMawwnxAI77/tMPQbGmTRMl1Dqj1Ho69o/X7Fb4XwKSWX2nGaS2IghVrrhFYWOVho07D4pOXwrpctN8P4dHBGI4lyqL6XJJJN2JY3LMSSSxJJJJNdNFEpQooopCCiiikIKweMHcA+ovRRSEc2L4PDKMssUcg8HVWH4iq7i+qfhjm/sqxnxheSK3yjYL+FFFIKbTyiKfqRwdzllxK+AzowH8cZP4108T6r4vYJcNDI/wAXawdqwZYpVvqtlBVXuQwF9GJtcm5RSH3qbZJJybxvzwVDoZ1T+1RR4jETZIpFDLHD8bBlzDNIw7u+yg/eps8F4BBhIxHholiTmFGrHxZjqzebEmiikLUaiy+XdY8khRRRSI4UUUUhH//Z"/>
          <p:cNvSpPr>
            <a:spLocks noChangeAspect="1" noChangeArrowheads="1"/>
          </p:cNvSpPr>
          <p:nvPr/>
        </p:nvSpPr>
        <p:spPr bwMode="auto">
          <a:xfrm>
            <a:off x="63500" y="-381000"/>
            <a:ext cx="1181100" cy="800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  <p:sp>
        <p:nvSpPr>
          <p:cNvPr id="5" name="AutoShape 10" descr="data:image/jpeg;base64,/9j/4AAQSkZJRgABAQAAAQABAAD/2wCEAAkGBhQSEBQUEhQWFBUWFxoaFBQUGRgXGBUaFRUWGBghGhcXHSYeHBkkHBUXHy8gIycqLCwuFh4yNTAqNSosLCkBCQoKDgwOGg8PGS8kHyQqLC41KSwpNTQ1LS8vLCwvKSk1LDUsLDUpMi8sKSwsNS40LTUwLDUwLzYsNSksMSw1LP/AABEIAFYAgAMBIgACEQEDEQH/xAAcAAACAgMBAQAAAAAAAAAAAAAABwUGAgMECAH/xAA+EAACAQIEAgcFBAgHAQAAAAABAgMAEQQSITEFQQYHEyJRYXEUIzKBkUJyocFSU2JjkrHR8DNDgrLD0vEV/8QAGgEAAQUBAAAAAAAAAAAAAAAAAQADBAUGAv/EAC8RAAICAQMCAQoHAAAAAAAAAAABAgMRBCExBRJBFCIjMlFhgZGx4RMVcaHB0fD/2gAMAwEAAhEDEQA/AHjRRRSEFFV3ph08w3DVQzli8l+yijXM8hW2w2GpAuSN6oXEelvEMYfj/wDnw3uEh7+IcW2eRu6njZRcba70HJLkdqpna8QQ3qh+LS4jL3Iidd4ZkEnlpMgQ+hNKjEcWxYOmPxZ+cQ/lFWeG6b4+G1sSZQOU8cb39Sgjb8a4/EiTfyzUNbJfMYfRvjsr4hoJGDFVzFZkMGJjBYgFoxeOZDoO0jKgEWIJN6tVUnoj0qTiLhZ4FXEQDtEdbsmvcJRjZkOtip5HdrG10dgASdhqacTyQLK5Vy7ZrDMq4cTxdE0HePgv9dqguIcXkkJy3VOQG7D9rw9KqnHeOuZDhoWKEAdvKps6ZhdY0PKQjVm3RSLd5hYN4WWGut2SUY8ll4r1hJC5QLnkG8aXdl+9qFU+TEVAY7rMxh/woIY/OVmcn1WOwH8RqFiw6RJZVAHgPPcnmT5nU1xyYm5ph2vwL2nplaXn7ksOtXiKNdoMJKvNUaWJz6M5YfhVg6P9c+EmcRYlWwUp2WYjs2+7KLD5kCqBKL1E8QwqupVwGU8j+XgfMUY2PxHLOk1zXo3h/selL19pA9X3WQ/Dp0wmLkL4N9IpHPew5GwJ/V7C3LQi2op/A0+Z62uVU3Ca3QVCdL+lUXD8JJiJdcg7qA2LsdFUeFzz5C55VKY3FCNC2/gPEnakt09xpxfFcNhWOaOBfaJxyZ2F0BG1guQAfvG8aDeFkEIOclFeJr4Tg5p5DjcaQ+KlUW0ssCWuqov2TY3J3FzzveUlw/jXbhz9aMTa1RG8vLNPVCNSUIog54ajp46l8VUVjDoa5JsGXfqejjti2zjts6K0exSNA3Zm3g5eRrjTW24q6cbxNky/pb+g3/IV58kxUsTLPC7RzR/4boLsxNgEK/bViQMp8a9Bpgmmw8ftACTZFL5NkkKjOFuTdb3GvL61Mg9jL6+mVdzcnnO5UekXE3gws80SB3jjZkB2uOZHMKLtl55bVTOGOnZgoxcNdzIxBMjP3mcnmzE38tuVMk4dkbKbFgeWoN/72NKqOOKOadcMwbDdp7m3wjT3ioftRB7hW562vueLeB3pj9K445R28Rm0qKln1ro4nNoKi2bWmEjUVx2JHtbiuPEmse2rXNLpRSHFHDIriOHWQFW5je2o8xTf6jOlLYjBNhpTeXCEJrzjN+z+mVl9FXxpQzNc1O9U+O7HjyLmyrPEykfpHLmUet0BqTEqet6dOuNq5Tx8B48el7yr4C/zOg/kfrSZSW/GuJud1ZEHoNP+MU4uMj3v+kfnSX4qDDx3GKdp0SVPPuq3/f6ULPVZQ6LH48clmjxFfZMRUWuI86GxHnUQ1HYbZ5b1G4l9DW2WauGeS+9FD0InK83eQoxVkcPGy2urL8J1BH1FOPq26TT43DSmcoXifIJEXLn92rXZLkBu9y08hSYIF/Cmh1PcVh9keNXUymaV5YwfeLdsqEodSuRU7wuKkwKnrFdcYqXbu3ySvEMCVDRTgurhgTc+8VhZtRYg97xuL0tcfwwYeYQpJnRQCua2dF2VWtobAGzCxItcU0uO49WZ2sZBGrEIm7FFLFR+0xAX6UnOG8QMzGVyC8vebLsCfsqOSqLKB4LSs4IPSot2t52S+Z94nNqB4VxTP3fnWziB75rmxDd3503FcGtgtkbg9xXPNLWkT1qZr12ojygFTvVbDn4/BpfJE7enca3+4fWoIUwOoDhBknxmNPw6QRHSx1Dv56BY/wCI04im65Yo0KHtf0/yGnx6LvI3y/MfnSp62+CuEhx8Iu+FOWQDnEzaE+SszKfKUeFOfHYbtEK8+XqNqrE0IYMkigggq6MLhgRZgw5gg2+dEyMW08oUeGx6uiuhurC4/vxG3yrYcRUf0i4A/Cp7d5sFMxMMm/YtzR/MafeADDW4GHb+H/t6jOGGbLR3x1MO5c+KO1565ZZq0PiK5pJ77V0oljGsymm5VzFe8rAsrrqsiHK6n9lhqKyoFOJYHJVxnHtksoY/VhxTF42WeKdhKsUasMQRlkDO1kSTLo9wrnN8Qy7m9q1dNehkkEj4rDpfulsTCDYmwJMkY2Olyyje1xzFWPqZxOGXBsiSL7QztJiI27rrsq2B+JAiqAw032NxUF1t9J2Y+ypmVZVDytteLMQqKeeZlJcjYWXma65W5hoKflfbQsPLwn/PwKAceJAGHMXFYyTAraucUVz2o3MY4SyFFFfJJAoJY2A3NE6bSWWa8QrtliiUtLMwjiUbksbc/Xfzr0Z0H4MuBw8eCSzGGMNO42Mkhvp62Y66gZPGl31cdGvZYjxXFoxlcBMFhtA/vDlSwP8AmSE2G1lJJ0OjB6MvJ2rxlldkJfGyrfK2IlAIiS/2Y0y38AIhuWt0YXqOr8puyvVWy/v4lprg4hwwPqNG8eR9f6130UiuKbxThiyI8M8YZHFnjbZh5EcwdQwNwdQRSk6R9X0+CzPhs2IwouSm80A53A+NB+kPmFr0TLArCzAEedRs/A9bxsR4A8vQjUUh6m+dM++t4Z5lhnVxmU3H8vUcq2U4ek/VbDiWMnZtBN+vw1u8f3kfwv62B8zS+4r1fY6C+WMYpB9qDST5wNZr/duKGDU6brVU9rfNft8PsV6isHmCtle8bDdZQY2Hya1bLUC5rthYswaf6MxMzpZo8wkU+6MZIcOTZchXW5JAsN6eHS3oaJuHL7RIqzQxBmnOipIsY7VtAPduVOZbbWI1ApNcIxqw4nDzOnaJFKkjoN2Ca93xYGzAcyoFMbrg6VGWDCwwEnD4lTK0w+GVY7FYxz3IZgQNgPEAozXVYznq4RgsN4w/fn2+4VkEmZVa1rgGx5XrO9BNb8Bw+WeURQRtNKfsJyvzdj3UXzYigaSVkaYd1kuPE5pJAoLMbAbk0w+rvq1abLjcZGTEoz4fCm2aUgXVpAxAAP2VYi9wTpvY+hXVAkDLPjSs8w1SMawwnxAI77/tMPQbGmTRMl1Dqj1Ho69o/X7Fb4XwKSWX2nGaS2IghVrrhFYWOVho07D4pOXwrpctN8P4dHBGI4lyqL6XJJJN2JY3LMSSSxJJJJNdNFEpQooopCCiiikIKweMHcA+ovRRSEc2L4PDKMssUcg8HVWH4iq7i+qfhjm/sqxnxheSK3yjYL+FFFIKbTyiKfqRwdzllxK+AzowH8cZP4108T6r4vYJcNDI/wAXawdqwZYpVvqtlBVXuQwF9GJtcm5RSH3qbZJJybxvzwVDoZ1T+1RR4jETZIpFDLHD8bBlzDNIw7u+yg/eps8F4BBhIxHholiTmFGrHxZjqzebEmiikLUaiy+XdY8khRRRSI4UUUUhH//Z"/>
          <p:cNvSpPr>
            <a:spLocks noChangeAspect="1" noChangeArrowheads="1"/>
          </p:cNvSpPr>
          <p:nvPr/>
        </p:nvSpPr>
        <p:spPr bwMode="auto">
          <a:xfrm>
            <a:off x="215900" y="-228600"/>
            <a:ext cx="1181100" cy="800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  <p:sp>
        <p:nvSpPr>
          <p:cNvPr id="6" name="AutoShape 12" descr="data:image/jpeg;base64,/9j/4AAQSkZJRgABAQAAAQABAAD/2wCEAAkGBhQSEBQUEhQWFBUWFxoaFBQUGRgXGBUaFRUWGBghGhcXHSYeHBkkHBUXHy8gIycqLCwuFh4yNTAqNSosLCkBCQoKDgwOGg8PGS8kHyQqLC41KSwpNTQ1LS8vLCwvKSk1LDUsLDUpMi8sKSwsNS40LTUwLDUwLzYsNSksMSw1LP/AABEIAFYAgAMBIgACEQEDEQH/xAAcAAACAgMBAQAAAAAAAAAAAAAABwUGAgMECAH/xAA+EAACAQIEAgcFBAgHAQAAAAABAgMAEQQSITEFQQYHEyJRYXEUIzKBkUJyocFSU2JjkrHR8DNDgrLD0vEV/8QAGgEAAQUBAAAAAAAAAAAAAAAAAQADBAUGAv/EAC8RAAICAQMCAQoHAAAAAAAAAAABAgMRBCExBRJBFCIjMlFhgZGx4RMVcaHB0fD/2gAMAwEAAhEDEQA/AHjRRRSEFFV3ph08w3DVQzli8l+yijXM8hW2w2GpAuSN6oXEelvEMYfj/wDnw3uEh7+IcW2eRu6njZRcba70HJLkdqpna8QQ3qh+LS4jL3Iidd4ZkEnlpMgQ+hNKjEcWxYOmPxZ+cQ/lFWeG6b4+G1sSZQOU8cb39Sgjb8a4/EiTfyzUNbJfMYfRvjsr4hoJGDFVzFZkMGJjBYgFoxeOZDoO0jKgEWIJN6tVUnoj0qTiLhZ4FXEQDtEdbsmvcJRjZkOtip5HdrG10dgASdhqacTyQLK5Vy7ZrDMq4cTxdE0HePgv9dqguIcXkkJy3VOQG7D9rw9KqnHeOuZDhoWKEAdvKps6ZhdY0PKQjVm3RSLd5hYN4WWGut2SUY8ll4r1hJC5QLnkG8aXdl+9qFU+TEVAY7rMxh/woIY/OVmcn1WOwH8RqFiw6RJZVAHgPPcnmT5nU1xyYm5ph2vwL2nplaXn7ksOtXiKNdoMJKvNUaWJz6M5YfhVg6P9c+EmcRYlWwUp2WYjs2+7KLD5kCqBKL1E8QwqupVwGU8j+XgfMUY2PxHLOk1zXo3h/selL19pA9X3WQ/Dp0wmLkL4N9IpHPew5GwJ/V7C3LQi2op/A0+Z62uVU3Ca3QVCdL+lUXD8JJiJdcg7qA2LsdFUeFzz5C55VKY3FCNC2/gPEnakt09xpxfFcNhWOaOBfaJxyZ2F0BG1guQAfvG8aDeFkEIOclFeJr4Tg5p5DjcaQ+KlUW0ssCWuqov2TY3J3FzzveUlw/jXbhz9aMTa1RG8vLNPVCNSUIog54ajp46l8VUVjDoa5JsGXfqejjti2zjts6K0exSNA3Zm3g5eRrjTW24q6cbxNky/pb+g3/IV58kxUsTLPC7RzR/4boLsxNgEK/bViQMp8a9Bpgmmw8ftACTZFL5NkkKjOFuTdb3GvL61Mg9jL6+mVdzcnnO5UekXE3gws80SB3jjZkB2uOZHMKLtl55bVTOGOnZgoxcNdzIxBMjP3mcnmzE38tuVMk4dkbKbFgeWoN/72NKqOOKOadcMwbDdp7m3wjT3ioftRB7hW562vueLeB3pj9K445R28Rm0qKln1ro4nNoKi2bWmEjUVx2JHtbiuPEmse2rXNLpRSHFHDIriOHWQFW5je2o8xTf6jOlLYjBNhpTeXCEJrzjN+z+mVl9FXxpQzNc1O9U+O7HjyLmyrPEykfpHLmUet0BqTEqet6dOuNq5Tx8B48el7yr4C/zOg/kfrSZSW/GuJud1ZEHoNP+MU4uMj3v+kfnSX4qDDx3GKdp0SVPPuq3/f6ULPVZQ6LH48clmjxFfZMRUWuI86GxHnUQ1HYbZ5b1G4l9DW2WauGeS+9FD0InK83eQoxVkcPGy2urL8J1BH1FOPq26TT43DSmcoXifIJEXLn92rXZLkBu9y08hSYIF/Cmh1PcVh9keNXUymaV5YwfeLdsqEodSuRU7wuKkwKnrFdcYqXbu3ySvEMCVDRTgurhgTc+8VhZtRYg97xuL0tcfwwYeYQpJnRQCua2dF2VWtobAGzCxItcU0uO49WZ2sZBGrEIm7FFLFR+0xAX6UnOG8QMzGVyC8vebLsCfsqOSqLKB4LSs4IPSot2t52S+Z94nNqB4VxTP3fnWziB75rmxDd3503FcGtgtkbg9xXPNLWkT1qZr12ojygFTvVbDn4/BpfJE7enca3+4fWoIUwOoDhBknxmNPw6QRHSx1Dv56BY/wCI04im65Yo0KHtf0/yGnx6LvI3y/MfnSp62+CuEhx8Iu+FOWQDnEzaE+SszKfKUeFOfHYbtEK8+XqNqrE0IYMkigggq6MLhgRZgw5gg2+dEyMW08oUeGx6uiuhurC4/vxG3yrYcRUf0i4A/Cp7d5sFMxMMm/YtzR/MafeADDW4GHb+H/t6jOGGbLR3x1MO5c+KO1565ZZq0PiK5pJ77V0oljGsymm5VzFe8rAsrrqsiHK6n9lhqKyoFOJYHJVxnHtksoY/VhxTF42WeKdhKsUasMQRlkDO1kSTLo9wrnN8Qy7m9q1dNehkkEj4rDpfulsTCDYmwJMkY2Olyyje1xzFWPqZxOGXBsiSL7QztJiI27rrsq2B+JAiqAw032NxUF1t9J2Y+ypmVZVDytteLMQqKeeZlJcjYWXma65W5hoKflfbQsPLwn/PwKAceJAGHMXFYyTAraucUVz2o3MY4SyFFFfJJAoJY2A3NE6bSWWa8QrtliiUtLMwjiUbksbc/Xfzr0Z0H4MuBw8eCSzGGMNO42Mkhvp62Y66gZPGl31cdGvZYjxXFoxlcBMFhtA/vDlSwP8AmSE2G1lJJ0OjB6MvJ2rxlldkJfGyrfK2IlAIiS/2Y0y38AIhuWt0YXqOr8puyvVWy/v4lprg4hwwPqNG8eR9f6130UiuKbxThiyI8M8YZHFnjbZh5EcwdQwNwdQRSk6R9X0+CzPhs2IwouSm80A53A+NB+kPmFr0TLArCzAEedRs/A9bxsR4A8vQjUUh6m+dM++t4Z5lhnVxmU3H8vUcq2U4ek/VbDiWMnZtBN+vw1u8f3kfwv62B8zS+4r1fY6C+WMYpB9qDST5wNZr/duKGDU6brVU9rfNft8PsV6isHmCtle8bDdZQY2Hya1bLUC5rthYswaf6MxMzpZo8wkU+6MZIcOTZchXW5JAsN6eHS3oaJuHL7RIqzQxBmnOipIsY7VtAPduVOZbbWI1ApNcIxqw4nDzOnaJFKkjoN2Ca93xYGzAcyoFMbrg6VGWDCwwEnD4lTK0w+GVY7FYxz3IZgQNgPEAozXVYznq4RgsN4w/fn2+4VkEmZVa1rgGx5XrO9BNb8Bw+WeURQRtNKfsJyvzdj3UXzYigaSVkaYd1kuPE5pJAoLMbAbk0w+rvq1abLjcZGTEoz4fCm2aUgXVpAxAAP2VYi9wTpvY+hXVAkDLPjSs8w1SMawwnxAI77/tMPQbGmTRMl1Dqj1Ho69o/X7Fb4XwKSWX2nGaS2IghVrrhFYWOVho07D4pOXwrpctN8P4dHBGI4lyqL6XJJJN2JY3LMSSSxJJJJNdNFEpQooopCCiiikIKweMHcA+ovRRSEc2L4PDKMssUcg8HVWH4iq7i+qfhjm/sqxnxheSK3yjYL+FFFIKbTyiKfqRwdzllxK+AzowH8cZP4108T6r4vYJcNDI/wAXawdqwZYpVvqtlBVXuQwF9GJtcm5RSH3qbZJJybxvzwVDoZ1T+1RR4jETZIpFDLHD8bBlzDNIw7u+yg/eps8F4BBhIxHholiTmFGrHxZjqzebEmiikLUaiy+XdY8khRRRSI4UUUUhH//Z"/>
          <p:cNvSpPr>
            <a:spLocks noChangeAspect="1" noChangeArrowheads="1"/>
          </p:cNvSpPr>
          <p:nvPr/>
        </p:nvSpPr>
        <p:spPr bwMode="auto">
          <a:xfrm>
            <a:off x="368300" y="-76200"/>
            <a:ext cx="1181100" cy="800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  <p:pic>
        <p:nvPicPr>
          <p:cNvPr id="9232" name="Picture 16" descr="http://t0.gstatic.com/images?q=tbn:ANd9GcSGYg7X_9zI8eMSiCI0iNWlwzHrGTtMxsgcAuoan6pOOlxatV3krEb-1j1RK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80" y="2204864"/>
            <a:ext cx="3172433" cy="23762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Metin kutusu 6"/>
          <p:cNvSpPr txBox="1"/>
          <p:nvPr/>
        </p:nvSpPr>
        <p:spPr>
          <a:xfrm>
            <a:off x="395535" y="5013176"/>
            <a:ext cx="33843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 smtClean="0"/>
              <a:t>Annem </a:t>
            </a:r>
            <a:r>
              <a:rPr lang="tr-TR" dirty="0" smtClean="0">
                <a:solidFill>
                  <a:srgbClr val="00CC00"/>
                </a:solidFill>
              </a:rPr>
              <a:t>kır </a:t>
            </a:r>
            <a:r>
              <a:rPr lang="tr-TR" dirty="0" smtClean="0"/>
              <a:t>çiçeklerini çok sever.</a:t>
            </a:r>
            <a:endParaRPr lang="tr-TR" dirty="0"/>
          </a:p>
        </p:txBody>
      </p:sp>
      <p:sp>
        <p:nvSpPr>
          <p:cNvPr id="8" name="Metin kutusu 7"/>
          <p:cNvSpPr txBox="1"/>
          <p:nvPr/>
        </p:nvSpPr>
        <p:spPr>
          <a:xfrm>
            <a:off x="5436096" y="4978370"/>
            <a:ext cx="32403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 smtClean="0"/>
              <a:t>En sevdiğim bardak </a:t>
            </a:r>
            <a:r>
              <a:rPr lang="tr-TR" dirty="0" smtClean="0">
                <a:solidFill>
                  <a:srgbClr val="FF0000"/>
                </a:solidFill>
              </a:rPr>
              <a:t>kır</a:t>
            </a:r>
            <a:r>
              <a:rPr lang="tr-TR" dirty="0" smtClean="0"/>
              <a:t>ıldı.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8692503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  <p:sndAc>
          <p:stSnd>
            <p:snd r:embed="rId2" name="chimes.wav"/>
          </p:stSnd>
        </p:sndAc>
      </p:transition>
    </mc:Choice>
    <mc:Fallback xmlns="">
      <p:transition spd="slow">
        <p:fade/>
        <p:sndAc>
          <p:stSnd>
            <p:snd r:embed="rId5" name="chimes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kış">
  <a:themeElements>
    <a:clrScheme name="Canlı">
      <a:dk1>
        <a:sysClr val="windowText" lastClr="000000"/>
      </a:dk1>
      <a:lt1>
        <a:sysClr val="window" lastClr="FFFFFF"/>
      </a:lt1>
      <a:dk2>
        <a:srgbClr val="666666"/>
      </a:dk2>
      <a:lt2>
        <a:srgbClr val="D2D2D2"/>
      </a:lt2>
      <a:accent1>
        <a:srgbClr val="FF388C"/>
      </a:accent1>
      <a:accent2>
        <a:srgbClr val="E40059"/>
      </a:accent2>
      <a:accent3>
        <a:srgbClr val="9C007F"/>
      </a:accent3>
      <a:accent4>
        <a:srgbClr val="68007F"/>
      </a:accent4>
      <a:accent5>
        <a:srgbClr val="005BD3"/>
      </a:accent5>
      <a:accent6>
        <a:srgbClr val="00349E"/>
      </a:accent6>
      <a:hlink>
        <a:srgbClr val="17BBFD"/>
      </a:hlink>
      <a:folHlink>
        <a:srgbClr val="FF79C2"/>
      </a:folHlink>
    </a:clrScheme>
    <a:fontScheme name="Akış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Akış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335</TotalTime>
  <Words>214</Words>
  <Application>Microsoft Office PowerPoint</Application>
  <PresentationFormat>Ekran Gösterisi (4:3)</PresentationFormat>
  <Paragraphs>52</Paragraphs>
  <Slides>15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Slayt Başlıkları</vt:lpstr>
      </vt:variant>
      <vt:variant>
        <vt:i4>15</vt:i4>
      </vt:variant>
    </vt:vector>
  </HeadingPairs>
  <TitlesOfParts>
    <vt:vector size="16" baseType="lpstr">
      <vt:lpstr>Akış</vt:lpstr>
      <vt:lpstr>PowerPoint Sunusu</vt:lpstr>
      <vt:lpstr>PowerPoint Sunusu</vt:lpstr>
      <vt:lpstr>bağ</vt:lpstr>
      <vt:lpstr> yüz</vt:lpstr>
      <vt:lpstr> gül</vt:lpstr>
      <vt:lpstr>çay</vt:lpstr>
      <vt:lpstr> dal</vt:lpstr>
      <vt:lpstr> kara</vt:lpstr>
      <vt:lpstr> kır</vt:lpstr>
      <vt:lpstr> kaz</vt:lpstr>
      <vt:lpstr> at</vt:lpstr>
      <vt:lpstr>yaş</vt:lpstr>
      <vt:lpstr> yaz</vt:lpstr>
      <vt:lpstr> bot</vt:lpstr>
      <vt:lpstr>PowerPoint Sunusu</vt:lpstr>
    </vt:vector>
  </TitlesOfParts>
  <Company>By NeC ® 2010 | Katilimsiz.Com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Sunusu</dc:title>
  <dc:creator>DELL</dc:creator>
  <cp:lastModifiedBy>DELL</cp:lastModifiedBy>
  <cp:revision>30</cp:revision>
  <dcterms:created xsi:type="dcterms:W3CDTF">2012-01-27T12:32:14Z</dcterms:created>
  <dcterms:modified xsi:type="dcterms:W3CDTF">2012-01-30T09:59:58Z</dcterms:modified>
</cp:coreProperties>
</file>