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31"/>
  </p:notesMasterIdLst>
  <p:sldIdLst>
    <p:sldId id="256" r:id="rId3"/>
    <p:sldId id="270" r:id="rId4"/>
    <p:sldId id="271" r:id="rId5"/>
    <p:sldId id="260" r:id="rId6"/>
    <p:sldId id="261" r:id="rId7"/>
    <p:sldId id="262" r:id="rId8"/>
    <p:sldId id="281" r:id="rId9"/>
    <p:sldId id="282" r:id="rId10"/>
    <p:sldId id="263" r:id="rId11"/>
    <p:sldId id="284" r:id="rId12"/>
    <p:sldId id="275" r:id="rId13"/>
    <p:sldId id="280" r:id="rId14"/>
    <p:sldId id="278" r:id="rId15"/>
    <p:sldId id="277" r:id="rId16"/>
    <p:sldId id="279" r:id="rId17"/>
    <p:sldId id="272" r:id="rId18"/>
    <p:sldId id="257" r:id="rId19"/>
    <p:sldId id="258" r:id="rId20"/>
    <p:sldId id="259" r:id="rId21"/>
    <p:sldId id="269" r:id="rId22"/>
    <p:sldId id="273" r:id="rId23"/>
    <p:sldId id="264" r:id="rId24"/>
    <p:sldId id="265" r:id="rId25"/>
    <p:sldId id="266" r:id="rId26"/>
    <p:sldId id="267" r:id="rId27"/>
    <p:sldId id="268" r:id="rId28"/>
    <p:sldId id="285" r:id="rId29"/>
    <p:sldId id="283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637" y="-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A78B4-FBFE-4E8F-9FDC-1CBA757EE63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0D721-8803-41F5-86F7-B1006006E8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274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0D721-8803-41F5-86F7-B1006006E858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54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camera.wav"/>
          </p:stSnd>
        </p:sndAc>
      </p:transition>
    </mc:Choice>
    <mc:Fallback xmlns="">
      <p:transition spd="slow">
        <p:fade/>
        <p:sndAc>
          <p:stSnd>
            <p:snd r:embed="rId14" name="camera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65C410C-51E0-4457-9EE4-03A0E84BCF1D}" type="datetimeFigureOut">
              <a:rPr lang="tr-TR" smtClean="0"/>
              <a:t>30.01.2012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B3E0454-036C-4680-AD33-ACB641E2952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3" name="camera.wav"/>
          </p:stSnd>
        </p:sndAc>
      </p:transition>
    </mc:Choice>
    <mc:Fallback xmlns="">
      <p:transition spd="slow">
        <p:fade/>
        <p:sndAc>
          <p:stSnd>
            <p:snd r:embed="rId1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28.jpeg"/><Relationship Id="rId4" Type="http://schemas.openxmlformats.org/officeDocument/2006/relationships/hyperlink" Target="http://www.bilgimanya.com/resimler/2011/10/hava-tasitlari-nelerdir-ucak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gimanya.com/resimler/2011/10/hava-tasitlari-nelerdir-zeplin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1.wav"/><Relationship Id="rId5" Type="http://schemas.openxmlformats.org/officeDocument/2006/relationships/image" Target="../media/image18.jpeg"/><Relationship Id="rId4" Type="http://schemas.openxmlformats.org/officeDocument/2006/relationships/hyperlink" Target="http://img1.blogcu.com/images/f/a/y/faytoncuyuz/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971600" y="1124744"/>
            <a:ext cx="6728124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TAŞITLAR </a:t>
            </a:r>
          </a:p>
          <a:p>
            <a:pPr algn="ctr"/>
            <a:r>
              <a:rPr lang="tr-TR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VE</a:t>
            </a:r>
          </a:p>
          <a:p>
            <a:pPr algn="ctr"/>
            <a:r>
              <a:rPr lang="tr-TR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ÇEŞİTLERİ</a:t>
            </a:r>
            <a:endParaRPr lang="tr-TR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3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KARAYOLU TAŞITLARI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3"/>
          </p:nvPr>
        </p:nvSpPr>
        <p:spPr>
          <a:xfrm>
            <a:off x="477935" y="1399593"/>
            <a:ext cx="8210453" cy="762000"/>
          </a:xfrm>
        </p:spPr>
        <p:txBody>
          <a:bodyPr/>
          <a:lstStyle/>
          <a:p>
            <a:r>
              <a:rPr lang="tr-TR" dirty="0" smtClean="0"/>
              <a:t>TRAKTÖR</a:t>
            </a:r>
            <a:endParaRPr lang="tr-TR" dirty="0"/>
          </a:p>
        </p:txBody>
      </p:sp>
      <p:pic>
        <p:nvPicPr>
          <p:cNvPr id="1026" name="Picture 2" descr="http://www.erkunttraktor.com.tr/resimler/urunler/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35" y="2184082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95536" y="2492896"/>
            <a:ext cx="86078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6000" dirty="0" smtClean="0">
                <a:solidFill>
                  <a:schemeClr val="tx2"/>
                </a:solidFill>
              </a:rPr>
              <a:t>DEMİRYOLU TAŞITLARI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226229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TREN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DEMİRYOLU TAŞITLARI</a:t>
            </a:r>
            <a:endParaRPr lang="tr-TR" dirty="0"/>
          </a:p>
        </p:txBody>
      </p:sp>
      <p:pic>
        <p:nvPicPr>
          <p:cNvPr id="3074" name="Picture 2" descr="http://www.seslimasal.net/wp-content/uploads/2011/09/karat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1" y="2194472"/>
            <a:ext cx="8208912" cy="3970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HIZLI TREN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DEMİRYOLU TAŞITLARI</a:t>
            </a:r>
            <a:endParaRPr lang="tr-TR" dirty="0"/>
          </a:p>
        </p:txBody>
      </p:sp>
      <p:pic>
        <p:nvPicPr>
          <p:cNvPr id="1028" name="Picture 4" descr="http://www.hyundai-eurotem.com/tr/images/produc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9859"/>
            <a:ext cx="4032448" cy="395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aber34.com/hr/yuksek-hizli-tren-3-kopruden-gececek--277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79859"/>
            <a:ext cx="4032448" cy="395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79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BUHARLI TREN</a:t>
            </a:r>
            <a:endParaRPr lang="tr-TR" dirty="0"/>
          </a:p>
        </p:txBody>
      </p:sp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DEMİRYOLU TAŞITLARI</a:t>
            </a:r>
            <a:endParaRPr lang="tr-TR" dirty="0"/>
          </a:p>
        </p:txBody>
      </p:sp>
      <p:pic>
        <p:nvPicPr>
          <p:cNvPr id="2050" name="Picture 2" descr="http://yazarlikyazilimi.meb.gov.tr/Materyal/samsun/tasitlar/image/tr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uharlı tren resmi - Train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99" y="2204865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4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 TRAMVAY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DEMİRYOLU TAŞITLARI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ELEKTRİKLİ TRAMVAY</a:t>
            </a:r>
            <a:endParaRPr lang="tr-TR" dirty="0"/>
          </a:p>
        </p:txBody>
      </p:sp>
      <p:pic>
        <p:nvPicPr>
          <p:cNvPr id="4098" name="Picture 2" descr="http://www.tirnakmakasi.com/resim/cesitli/img_05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9" y="2188596"/>
            <a:ext cx="4104456" cy="392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hyundai-eurotem.com/tr/images/produc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5593"/>
            <a:ext cx="4032448" cy="395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Autofit/>
          </a:bodyPr>
          <a:lstStyle/>
          <a:p>
            <a:r>
              <a:rPr lang="tr-TR" sz="6000" dirty="0" smtClean="0"/>
              <a:t>HAVAYOLU TAŞITLARI</a:t>
            </a:r>
            <a:endParaRPr lang="tr-TR" sz="6000" dirty="0"/>
          </a:p>
        </p:txBody>
      </p:sp>
    </p:spTree>
    <p:extLst>
      <p:ext uri="{BB962C8B-B14F-4D97-AF65-F5344CB8AC3E}">
        <p14:creationId xmlns:p14="http://schemas.microsoft.com/office/powerpoint/2010/main" val="7286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UÇAK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HAVAYOLU TAŞITLARI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HELİKOPTER</a:t>
            </a:r>
            <a:endParaRPr lang="tr-TR" dirty="0"/>
          </a:p>
        </p:txBody>
      </p:sp>
      <p:pic>
        <p:nvPicPr>
          <p:cNvPr id="1026" name="Picture 2" descr="http://t3.gstatic.com/images?q=tbn:ANd9GcRl6kgNAzWA7Z-aKo6fyEn1Kefzh36z0BKvGEj0Au2eWcUHEzfdd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28" y="2176289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lgimanya.com/resimler/2011/10/hava-tasitlari-nelerdir-uca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6289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75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BALON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HAVAYOLU </a:t>
            </a:r>
            <a:r>
              <a:rPr lang="tr-TR" dirty="0"/>
              <a:t>TAŞITLARI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ZEPLİN</a:t>
            </a:r>
            <a:endParaRPr lang="tr-TR" dirty="0"/>
          </a:p>
        </p:txBody>
      </p:sp>
      <p:pic>
        <p:nvPicPr>
          <p:cNvPr id="2052" name="Picture 4" descr="http://www.bilgimanya.com/resimler/2011/10/hava-tasitlari-nelerdir-zepli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790" y="2185813"/>
            <a:ext cx="4032448" cy="39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resimdizin.com/resim.rsm?rid=PSSqvoPSPvvu&amp;boyut=buy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4428"/>
            <a:ext cx="4032448" cy="39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3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JET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HAVAYOLU </a:t>
            </a:r>
            <a:r>
              <a:rPr lang="tr-TR" dirty="0"/>
              <a:t>TAŞITLARI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PLANÖR</a:t>
            </a:r>
            <a:endParaRPr lang="tr-TR" dirty="0"/>
          </a:p>
        </p:txBody>
      </p:sp>
      <p:pic>
        <p:nvPicPr>
          <p:cNvPr id="3074" name="Picture 2" descr="http://www.bilgimanya.com/resimler/2011/10/hava-tasitlari-nelerdir-jet-uca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5814"/>
            <a:ext cx="4032448" cy="397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ilgimanya.com/resimler/2011/10/hava-tasitlari-nelerdir-planor-uca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87377"/>
            <a:ext cx="4032448" cy="395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7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409056"/>
          </a:xfrm>
        </p:spPr>
        <p:txBody>
          <a:bodyPr/>
          <a:lstStyle/>
          <a:p>
            <a:r>
              <a:rPr lang="tr-TR" dirty="0" smtClean="0">
                <a:latin typeface="Algerian" pitchFamily="82" charset="0"/>
              </a:rPr>
              <a:t>KARAYOLU   TAŞITLARI</a:t>
            </a:r>
          </a:p>
          <a:p>
            <a:r>
              <a:rPr lang="tr-TR" dirty="0" smtClean="0">
                <a:latin typeface="Algerian" pitchFamily="82" charset="0"/>
              </a:rPr>
              <a:t>DEMİRYOLU   TAŞITLARI</a:t>
            </a:r>
          </a:p>
          <a:p>
            <a:r>
              <a:rPr lang="tr-TR" dirty="0" smtClean="0">
                <a:latin typeface="Algerian" pitchFamily="82" charset="0"/>
              </a:rPr>
              <a:t>HAVA YOLU   TAŞITLARI</a:t>
            </a:r>
          </a:p>
          <a:p>
            <a:r>
              <a:rPr lang="tr-TR" dirty="0" smtClean="0">
                <a:latin typeface="Algerian" pitchFamily="82" charset="0"/>
              </a:rPr>
              <a:t>DENİZ YOLU   TAŞITLARI</a:t>
            </a:r>
            <a:endParaRPr lang="tr-TR" dirty="0">
              <a:latin typeface="Algerian" pitchFamily="82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864096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lgerian" pitchFamily="82" charset="0"/>
              </a:rPr>
              <a:t>TAŞITLAR DÖRT GRUBA AYRILIR</a:t>
            </a:r>
            <a:endParaRPr lang="tr-TR" sz="3600" dirty="0">
              <a:solidFill>
                <a:schemeClr val="accent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60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UZAY MEKİĞİ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HAVAYOLU TAŞITLARI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HAYALET UÇAK</a:t>
            </a:r>
            <a:endParaRPr lang="tr-TR" dirty="0"/>
          </a:p>
        </p:txBody>
      </p:sp>
      <p:pic>
        <p:nvPicPr>
          <p:cNvPr id="7" name="Picture 7" descr="http://1.bp.blogspot.com/-UAuBTKyanWY/TaZWPgN63II/AAAAAAAAA6c/E3H_0_tV6Yo/s1600/NASA-space-shu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4544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www.haberform.com/images/news/299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4544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4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rmAutofit/>
          </a:bodyPr>
          <a:lstStyle/>
          <a:p>
            <a:r>
              <a:rPr lang="tr-TR" sz="6000" dirty="0"/>
              <a:t>DENİZYOLU TAŞITLARI</a:t>
            </a:r>
          </a:p>
        </p:txBody>
      </p:sp>
    </p:spTree>
    <p:extLst>
      <p:ext uri="{BB962C8B-B14F-4D97-AF65-F5344CB8AC3E}">
        <p14:creationId xmlns:p14="http://schemas.microsoft.com/office/powerpoint/2010/main" val="269366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VAPUR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YELKENLİ</a:t>
            </a:r>
            <a:endParaRPr lang="tr-TR" dirty="0"/>
          </a:p>
        </p:txBody>
      </p:sp>
      <p:pic>
        <p:nvPicPr>
          <p:cNvPr id="8194" name="Picture 2" descr="http://resimler.ofpuf.org/data/media/277/001425h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533" y="2151906"/>
            <a:ext cx="4032448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c06.deviantart.net/fs7/i/2005/245/5/d/vapur_by_ev35ri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4" y="2151906"/>
            <a:ext cx="4032448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DENİZYOLU TAŞITLARI</a:t>
            </a:r>
          </a:p>
        </p:txBody>
      </p:sp>
    </p:spTree>
    <p:extLst>
      <p:ext uri="{BB962C8B-B14F-4D97-AF65-F5344CB8AC3E}">
        <p14:creationId xmlns:p14="http://schemas.microsoft.com/office/powerpoint/2010/main" val="20470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FERİBOT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GEMİ</a:t>
            </a:r>
            <a:endParaRPr lang="tr-TR" dirty="0"/>
          </a:p>
        </p:txBody>
      </p:sp>
      <p:pic>
        <p:nvPicPr>
          <p:cNvPr id="9220" name="Picture 4" descr="http://ucuzgemituru.net/wp-content/uploads/Akdeniz_Gemi_Turl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84544"/>
            <a:ext cx="4032448" cy="39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ttp://www.bacinoglu.com/wp-content/uploads/osmangazi-ferib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5" y="2184544"/>
            <a:ext cx="4032448" cy="39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DENİZYOLU TAŞITLARI</a:t>
            </a:r>
          </a:p>
        </p:txBody>
      </p:sp>
    </p:spTree>
    <p:extLst>
      <p:ext uri="{BB962C8B-B14F-4D97-AF65-F5344CB8AC3E}">
        <p14:creationId xmlns:p14="http://schemas.microsoft.com/office/powerpoint/2010/main" val="180133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TEKNE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DENİZALTI</a:t>
            </a:r>
            <a:endParaRPr lang="tr-TR" dirty="0"/>
          </a:p>
        </p:txBody>
      </p:sp>
      <p:pic>
        <p:nvPicPr>
          <p:cNvPr id="10242" name="Picture 2" descr="http://img03.blogcu.com/images/b/a/b/babakus/1e8fc65a9bf4843d7ece48966d663935_13016406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4" y="2153176"/>
            <a:ext cx="4032448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0.gstatic.com/images?q=tbn:ANd9GcS3tNQW6RmjGY8f8zYwdkeSVMPt1RZPJKGLRS6XTFuUnw02-cpngK09d1S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53177"/>
            <a:ext cx="4032448" cy="39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DENİZYOLU TAŞITLARI</a:t>
            </a:r>
          </a:p>
        </p:txBody>
      </p:sp>
    </p:spTree>
    <p:extLst>
      <p:ext uri="{BB962C8B-B14F-4D97-AF65-F5344CB8AC3E}">
        <p14:creationId xmlns:p14="http://schemas.microsoft.com/office/powerpoint/2010/main" val="248200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KANO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JETSKİ</a:t>
            </a:r>
            <a:endParaRPr lang="tr-TR" dirty="0"/>
          </a:p>
        </p:txBody>
      </p:sp>
      <p:pic>
        <p:nvPicPr>
          <p:cNvPr id="11266" name="Picture 2" descr="http://img.blogcu.com/uploads/fotogezi_k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4544"/>
            <a:ext cx="4032448" cy="398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museke.com/wp-content/uploads/2011/05/Jet-ski-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74920"/>
            <a:ext cx="4032448" cy="39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DENİZYOLU TAŞITLARI</a:t>
            </a:r>
          </a:p>
        </p:txBody>
      </p:sp>
    </p:spTree>
    <p:extLst>
      <p:ext uri="{BB962C8B-B14F-4D97-AF65-F5344CB8AC3E}">
        <p14:creationId xmlns:p14="http://schemas.microsoft.com/office/powerpoint/2010/main" val="4216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SANDAL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TAKA</a:t>
            </a:r>
            <a:endParaRPr lang="tr-TR" dirty="0"/>
          </a:p>
        </p:txBody>
      </p:sp>
      <p:pic>
        <p:nvPicPr>
          <p:cNvPr id="12293" name="Picture 5" descr="Kayık resmi - Sandal resmi - Rowboa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4" y="2184544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307" y="2184544"/>
            <a:ext cx="4119157" cy="398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DENİZYOLU TAŞITLARI</a:t>
            </a:r>
          </a:p>
        </p:txBody>
      </p:sp>
    </p:spTree>
    <p:extLst>
      <p:ext uri="{BB962C8B-B14F-4D97-AF65-F5344CB8AC3E}">
        <p14:creationId xmlns:p14="http://schemas.microsoft.com/office/powerpoint/2010/main" val="360910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BOT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DENİZYOLU TAŞITLARI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SAL</a:t>
            </a:r>
            <a:endParaRPr lang="tr-TR" dirty="0"/>
          </a:p>
        </p:txBody>
      </p:sp>
      <p:sp>
        <p:nvSpPr>
          <p:cNvPr id="7" name="AutoShape 2" descr="data:image/jpeg;base64,/9j/4AAQSkZJRgABAQAAAQABAAD/2wCEAAkGBhQSEBUUEhQUFBUUFxQXFhQUGBcXFxcVFBQVFBUVFxUXHCYeFxkjGhQVHy8gJCcpLCwsFR4xNTAqNSYrLCkBCQoKDgwOGg8PGiwkHxwpLCwsKSksLCwqLCwsLCksLCwpKSkpLCwpLCwsLCwsKSwsKSwqLCwsKSkpLCwpLCwsLP/AABEIAMkA+wMBIgACEQEDEQH/xAAcAAABBQEBAQAAAAAAAAAAAAAEAAECAwUGBwj/xAA+EAABAwIDBQUGBQMEAgMBAAABAAIRAyEEEjETQVFhcQUGIjKBQlKRobHwFCNicsGC0eEHM5LxQ2NTorIV/8QAGQEAAwEBAQAAAAAAAAAAAAAAAAECAwQF/8QALREAAgICAQIEBQMFAAAAAAAAAAECEQMhMQQSQVFhcRMiMoGhUrHhBXKR0fD/2gAMAwEAAhEDEQA/ALfwgTnCrT2N9D1U9gvQs5zFdgEzcFGn0WyaKQoDgiwMcYXr6f5U/wAIOC1vwycYdKwMkYUQmdRjcVq7LkpDDjcnYGR+E6j1Tfg+q1hhBrcz1Ki7D2sI9AlYGb+FsonDD7laQwX3dWDDdfiiwMltCNflKRw08R8lrnDTrCX4X7lFgZX4S+6eKf8ADfd1pnDjl8VXTwfMGOnzsiwM12GCZuFWp+G+KdmH469EWBmHC9fhKiMJHH79FtDCJvwKVgZAwkpzgbLYGHS2YRYjH/BRuPz/AITfg77wtk4fkmNBOwMg4dN+GELWOHUX4WOHoQfoUWIxamBJ3BU1OzRplA6TPyW6aXAKBo8QixmBsABdhHpM/FUVcMCJA/v8lv1aXVBV6aaEc5icKs84db9fD/dkEaKoZ6dsU4pCN8zyiP7q80o1KTKNhH0+4WFgCVacbieijlPuuRxpncPkP5SGGB1n0JRYwMUuUdVMUEW3DgaBOaaLAD/DpzRRYZyTimiwAjRTbH0RjqPRJtKP8IsAA0jz+CsFAwiX2Oh+akRZFgDCimdR6IwMTGmiwAdhe30/wpNw/r8EZlSyIsAQ0OSg/DaXI6I7IlkRYAJwpnX6/wB1J2HRQpp9miwBNknFNFNp+iWzRYgQ0ktiiwxPs/uEWAEaKiaKNNNRLE7EAGkqX0lpOpqmpTTsDLqU0FiGxqtatSsd3RA16IiDfqmmBi4hmqCNJa+J8uWBEzoJ+MSgThzy+Lf7qrKSPS8ifKrcqbKuexlYYnypGjebqcIAryqIM6gfGVdCUIsCrZhSyKeVRa65EERvOh6IAjlTBp3/AMf3VsJZUWBXlSyqzKllQBWGJi2FblShFgVFiWVWwkQiwKsqWVWJQiwKy1NlVrmEayEsqLEVZEixW5UnAbvmI/lOwKm0ydJPzUcqvFtLdEyVgU5UxYriFFwTEDuYqntRRCpeE7ACqtQGIYtSoEBiWxwVIRj4lqz8i08XHFZ5VotHpG0iM3hnQ+ybxruPIx6qyFWPr81AAt8tx7pOn7Tw5H4jRc4y+EoVTMQCY0PuusfQbxzEq0OQA8JQmlPKQChKEkpQA8JQlKbMgBQkmzqbWk6AmNY3dUARASKeVDMgB4ShJpkgEgTpNp5A6Ty1V7sIeKxl1GOLps0WKb8AZzJ+wnyphU5f98OSfMtk72jNquRQkkUpTAUJoSlKUCFCSQclKAGKiQpFyrdUvEeu5MCJbfqqnq1zlS9yYgeqEDiAjazlnVnKkIzsSFnON0fiDEoAuVopHoYcpFyGD1PMsQLHQRBHx48evNNlcPK6eTr/AAcLj1zKk4hoMTfrP/Si/FxeHno0lKgCPxceYFvM+X/kLfGFY2qDoQel/ogWYsnRjx1NMbuTz0Vb6ku/23yPaaWD5h4JHI/BAzTzp86yaWJcJlzx4oG1YIk6AOpkAg7pMlXHam35cci8HgdJg+qiU4x5ZShKXCDn1gBJIAG86IDH9uUqTC9zpAizbm5AHLeN/wAVPB1vZcXNfuDo8Ua5Xiz+OgdxG9Udq4V1ZuScoBBtvIFp4i+hBHLRcWXrYx1Hk68XSSb+fgpwneLaPflaBTZlO1qEtHjmPDE7tSQ0bzeFv4WvBm7t7RbLMWMREcIC57u9gAPy6pl4LyCYl+c5nFrwTN9RAIjyrXHZQp/7MMj2CJpn+nVh5tjmHLlfVTaq/v8A9/o6H0+NPRe/FSZfZxi5MtJ5G0dDHKVTVzAy05SZlrpcw/06tPMRzBVtDHgnI8Fj3Wyugh/HI6If0N+ICjUoFv8AtkAD2XEgempb9OSzblJW2VFKLpIjQxYJyuBYTaHEFjp3Ndof2mHckSWubobe64SPQ+ZvzHJBUntcYIEmxa8a7zl3OHSecJy17LMOZvuPuB+12relxyCwbaZr2phpo5zMwbHKLSRP3Cd+F4fBCCsXkBsNdvp1LEx7pEh3pPpojNuRzHB38OFx6yrx55Y38rMsmJS5BiSNRHX+E2ZHtc14jQncY+W4oepgYFj9/wAL1MXWwlqev2OCfTtfSUZksyrdI1TZl3Jp7RzPRbKiPvT+yhmTZ0xFhcolyiXKDnJgM+rEc1U9ydzlRUcmIrquQFdyJrPWdiKipAB4qogS5X16iANYcfmqKR3NDEOdOguYi9t080Q1vEk8jEfAKhr1aHLMktDgP8KqrXABJMAAkk7gBJJ5RKi5yTcG6q17WiZY4HoWlpPzUvSKCaNIkNdILXAEOaQQQbgggwf53Jycuonp/E/Qrx/sPvPjOyauwqtzMm9F/kc336L4tPEWO8Tp652B3ioY2nmpOEiMzHWqUybQeI4OEg/Txuoy5ovb16aPUxY8dcFj4e0ggOaRBBEgjeC0odjn0tG7Wn7hP5jRH/jefOP0uM8HaBXdsEsDTTiSbjUlsHRsgTP1KtonMxriBcAxwlcHfezsS16CJbUp+CHsJu0g2I3Fpu1w4ESqhTtHiqN4FxzjkHT4+jr8zooVAM0yWP0DxFwPZO5w/S70hWYfHNJh4a1xPmFmPJ0mbtcY0d6EobfiPtrglTw7XCWkuAsQ4mxjQg3B63VzcQ5tjLh/9h0dv9fioYmjBm4IsHt1H6TM5m8iCOUpnVoHjgcHjyHrP+2esjnuUbjwH1BORr2kWe06giegLTvQuyezyTUb/wDG93iH7KjvN+1//IJywgyCQRw1/wAhS/EjVxyn3hoeoPl+n0WkJ+RLgJuMbWBFzEZmOEObwzM3dRbgVU59UD8oGo2TO0Ia5vMb39HQf1bku0MK4ua+WFom4zCo2dCx7fpYH5J6faLmiHy8e+0eMdWgeLqwT+netdMhKlrYJVdUeCDci7mxJHCab8pHIz0JVmF7RLRDnlzREioCx4PJztfUnqi6rRUDSHS32Xt3c2uBlvMAoernp+f8xvvsEOA5tFnf0wf0lQ4otST5DaFenU8hBjUE+Lrc6cxZXtxRbYkkc9f+W/1WQ2g1wDqeVwHlLYEO3+IeJruViEQ+oYG0l4FwWnK8EfDN8vVZ9rTBpM0qWSpMPDrQW2kc43dQqMRgiNJ6aqVNzXiWEGN0Q5p9btPWFcMUQYIzDgYB+Oh9YXRh6iUHp16eBzZMSnz/ACZrgRrZRzLWeGvGh+E/GLgoKt2edW/A/f1Xq4+rjLU9P8HDPp2txBC5QLkqgIsRCqc5dq2cw7nIao5Te5D1HqkIqqvWfiHIqq5AV3KkBn1hGiBJ+4ReIcgiVRaO+BUw5CuebQAb3voP5U86zoguc9Rp1rqsuTIoDxrvP2zXrVnsrVS8UqlQNbo1pDi2WtAA0Guqq7M7bcyIc5pHleww8AkSAd7TwXcd6e4ZxBdVouAqEyQbB/G4tm5wJ38V5niMM5ji17XNcNQ4FpB9V52TG7+Y7sWSuD2run3xovAp1i2m4xlqZjs38D4idm46XsSLQbLsH03suLjeNPXrzC+buzu2DTMG7TIc06GeW4rve6P+oVTDAMdmr4bSD/u0eTXE+JvI+hC8zN027R6EMtnq9OsHeU33tOv+eoTObNjBGhB+aGwmMpYimKlF4e11wW2II14FjhvHxhXl8eY/1REH9Q3dR8lxt06ZrXjEpdRcw2l7LTSJgtHGm4//AJdbgRopMoMeQ+m94LdWyRzyvYdNOXIp2UnSc7y33YuDPI2n7uqHYa93eIE5ajRkcAfZdchwncbHhKraQ+S4s1DLf+s2ad/gPsO6W5b0LUrEzBDcoJc13hcB703tzEjmnfiHTFRrQN1UGG+omabusjmiKuENiZN5kSCDxBF56KdFLQPgMwmCL3yklzSORgAE8R8Cr6mJaSGwWudYA6HjB0dHDUcAoOqEWfce+0eLq5o8w/U31GpU305bue0wQRcHgQRY9VXfXIqTdlbqDgSWyxxiSLh37mmzuuvAhSbixo/wH3p8BJsPFq2eDrHcXKVOuWiJNRvMy8dCfMOsHm5W7FrhLTIuOnEEG4PI+q17tGbW9ldbCAHN4mv0LmnUC4Dg6Q4cj6QqfxgH+6A3/wBgBLP6hJLPiRzCRzU7C7fcddv9JElnpLf0hToYlsxB45TrHEQYeOYJhJsa9S1tO4O+LPad26HbxyNkV+JLfOMwIs8DXkW/2tyCzqjNmZpGJuWxLDO8t3Hm2DxlW0ceCcpBY42gmQ79rtHdCAeST2FXssxOMLQHMOpIBIdAImRIE7t0jqj8JiHubNRrerHZrbjoPsLOqMEGYM6yAQY4t481ZRrttm8OXyu9gCIMEeX1tzRwqJkrQdWoB7TBB52MH73LNxHZh9kzxBt8FpxFxra43jqpuqA3cPXeOo/tK0xdRPF9D+zOaeKM+UctVtrZCVCuuxPZ4cNByI+7rAx3ZD2gkQY4cON9PivWwf1CE32z0/wcc+llFXHZjVnoCu9EYgkH7CArvXqI5APEPQeZX13oPMmy0d5mTiohjUTGspozCs6i88I9VQKiltEUASx6yu8ndeljWePwVBGWqAC4ATDXD2m30noQizUT7dS4p8jTo8T7c7FqYaqadUQ4XBFw5u5zTvH00KEwWPdSdI03jcV7X2pgqeIpmnVGZp9CDuLTuP3cLyvvH3TqYYk+enuqNBsJhofuaTykLlnhr1R0wy37nS92e3nNO1wzsjvaaRLXfpqMnxDgbETYr0nu33spYvw3pV2g5qTiLxqabrB7d8a8Y1Xzzharqbg5pg8QujwPbgqEZjleCC1zbEEaFpF5leXm6ez0ceXzPe3W8MCD7J0P7Z8p/SbfVUvaRpLhpe7geBBufW/Vcp3f75OcMmLvAtXAkOG7aNGn7hzmLuXVhhkODrHf5vDqP3t+Y15rzmpQZ1RqSKg6PL4gfZ4jQwT9Cnw1QsH5fiYNaZsRyaTp+024ZVmdpVaoxTdjBaR+Y0+UyYDjvGmuvojqmtgQ746c94+zCqr2in5MLY5rxLDobtMgtPAg3B+7qseEktOUnUatcf1D3v1CCeflQs5iHAllQCA4ECRwM2In2XfJE08YCctUBrtA4TkcToL+V36T6Eqa8gfqWUsrjluH3s4gzxykAZh8+ICi+kWukEtdxG8cxo4cvpqlVoHQiRwPLSJ4fEcVfQr2h3jHHVw6z5vW/VL+3/Am2udog3EiMtQBs+17BPU+Q9fidE1fBbtbzBG8b+vMQeYSrvZEh7SNCP4NpHQoOl2gWDwAuYPZcQAP2O1b+02/bqmp3yNRfKCJI1kgf8vT3uljwzXVrC0tIOVzTbxaftIOh5FE0KrKrZb6g2cORH2OaTsECZFnDeNY4XsR+l0jhCGRYCHAC0ub7rrkR7rzf0M9QrqL5nKZjVps4c/83CVZmUHPaPbE5RPvA3Z62/UgqVWm4hzXtfBtsiC68yRHlFjLjZXFt6oHVGjRr5LNsPdPlvw9371RTMQ0kCS124HQ8gdHdNeSzsZjBRpuq1YFNgzOc2TlaNSR7XMgDosjF9/+z208zazas+xSBcTwBaQGs/qICvs7+N+qMm0js2O/6WP3h7x4bDBn4mpstpmDSWvcCWxm8oJHmGtua8w7Q/1IxBqO2FTLSdGVjmMe+mNCNs6cxJk3DgJgTC5rH95Kzi5z6r8zhDnEkvIHs5zcNufC2BfRaR6fwkZ3Ts7rtPvtg5yMlzST+cGObSY03JGZoe46wGgyTqhKr+a5zCd0i9oNR7cpgwyHEi3t6fCVu4g6r2+jxSxr0PP6nJGbVA1dyElWVnIbaLuMEdlnSFRD504eggJFVLbIbMmlAUEbVMaqozJs6AovNRVVocCDcEEEcQbEKBcouemBxHebuts5qUQSy5cyCcumkDTXVco8QvYMy5/t7ue2sC+jDamsEwHGd53HVcuTD4xN4ZK5MDu33qFM5K05SR49S0jed+/cvS+y+2HUmtNMipScJLJhp356bvYPyJ1gyV4jicO5ji1zS1w1a4QQeYWj2F3lqYYwPFTmTTJtzLT7J+XEFebl6dS2jsx5+3k+hez8dSqDNTMkmCCMrw6JyubvMSedyJF1OuwC+7j7hFrxfLz1HMWXA9jdrsqgVsO8tc0QYjMySTke02LTwMtO6Dcdn2X26ytDagDam6Jh5A9jfP6DfhmF15M8UoO0ehGakgmpbzC/G2m6ePXT5pnvBIYWktdbxDw3BtPP4JMrtHhDszDoCILZ3AG4/abfROxhBht2yMwNhc2LTuJ4aE21Iclal7lU4+xY1xpjwzUpj2CfG39jjqP0k9CNFewMqDMwyNLWIO8OB3jgbqgNi7dJgz/I1n+yicOC7PTdldoSN/6XtOo66boUvWmC3tA+YuD7Pbq2S3KHbouZItqY1EG6l+GYdWhvzbMaAkW6G/VFfimu/LqeBzrNc0wHE7mu9l/6TfgXIqpg8uoJboYE5QeXu8tOiq34i7qBdm5sAdZEj/pX/wD9QNBzMeSBPhDYgXMuc4D0grjO9X+oFLC1G0qYZimwdoGVY2bgRlDXwQZv4bwRquI7Y/1MxVVrmU4psdbc5+U2IzkCAeTRyIXVjwTdN19zCWSLWvwdH3075vdiWMo1GinsjLKbzV2jXZszfEwMByjQ5hosPAd+XYVgbgso8xqHEMzPqFxloAY4xlEjzAGRYHXk+zDFemTlaM7RAAHmIb10KqNfJaJIsZ0kWK7Phr6aMe7WzpMZ3lxOIP51bwTm2bQG054lg839RKycVj2N1JcRwv8A4Cx69dzhc+g0VLSd2+yuOJfwS81B2I7TfAgZQdONkMx5PPmtru33JxOPzmgGOLCAQ+oxjpIkQ1xn10RFfuPiaL8lZuzdvaSJ1iQRII5jirj2t9keUYTm+WD928RUFem1jnZS6XNElsaulumg1XY13rI7L7GFIkm5IjlYg/UBGvMCPv5r0cMHFbOWbTeims9Cz9wrKpVAWzEkdaKifaIXMnzpEhW0SFRDbRPtUAEF6YvVO1Uc6ALjUTF6qDk8pgTlWsqobMlnQBR292FTxbRm8L22bUAk9HD2m8t27n5p2v2RUw9QsqCDuIu1w3Fp3heptqJ8XhmV6ZpVRLHc4II9pp3ELKeJS2ioyo8m7P7QqUagfTcWuG8cOBG8civQexe9jMSA1wDKp1Z7L7zLJ+OXUESDw5LvD3YfhnT56Z8r/wCHDcfkscWXBlxKWnydWObW0e7dj94coG1l7Y8zpL2D9VpezXxQXDeCLrp8JiWOMtuCBpoQ7QtOjmniCQvDuxO+pa3Z15MCG1BqOGf3hz14yutxPeZ+CptqUHMNOq8Ncx4L6YLgXbRrWEFrjluWm86E3XlZemd0ejDOq2emVW+DNJBHmI14TG/dI39QCOd7Q774ShiHUqr3sqMiS1jqjDIzAAsk6HQgRK857c/1AxdfwNeKQgj8lpaYNj+Y8ueJ4AhYNXEua2HPytGjZ4kkmN5klOHT/r2Ep/p0eid5v9SKFWk6jTpvy1AWveSGuiZ/LpiYJgXeRGuVcFi+1qzmGnta2z3U6lZ7wN2hIB3btyyX9oAHwzYdB6oepi3Om9uAXZjw9ipGDyJ87CnVGsAm5H3HJC1MduAAVDglSoFzg1oLidAAST0A1W6gjGWRjNrkOB3ggj0uEXjqs1qh4vcf+Tif5QzsM4OLXAgtMEbwRu6rrOy+yMO9rHVA4vtmEw0wA2DB5T8Vqsfc9GDnRg9ndl1K7iKYBLRJkgADS5J4re7O7juJDq7w0WJY3xO6F2g9J1XS0AxghjQ0cAIHyV+0XRHAlyZSyNlbMDSYSWMaCd8AmOEncovUn1VRUqLeqMyFQoepUUqjkLVemBXVcqA9PUcoB33BSZaOj2iWdDbRSFRBIRnT50NnT7RABGdPmQ4qJZkAEBycOQ+dPtEAX5ki9UZ0s6BF+ZO2pCO7DxGFBjFMquB0dTcAB1bEnfofRP24zCCDhalQg6sqNII4EOgA9Pms/ifN20/fwK7dWZeMYKggn+3wXGdvdiZBnaJE+IjQXsSN3+V15ckHKpwUkEXR5i4KxnaDgwMJJYHZsvA6W4WK6nt7u0Hy+iAHe0zQO5t4Hlv+vIvpweHEFcUodrpm6nfBoY3tkOybOmGZWNDp8Re+SXPvYSTAG4AICtWLjJJP38lDIi8L2fUfGVvmOUEwJMxYnrqlGKXA5Sb5YK0K6lSLiGtBcToBcnoF0/ZHdQsqB1U03AexGabb5EfVb9HBU2ElrQJM7zcb7k35rWOFvkh5K4OXwnc+o5svc1hJHh1IE3Ji2m7nuR9LsbZvH4YQ4Ag4ipeDocjTAkybjMugdVVe0W6wxRm5tgVPu3SbmLi6oXTmc4gEk77aG5+KP7t93qtc1GUWF2yAJPhEg6HxG5OUi28FRc/7+9FqDs3EUcKMQHllOqCwta4glhMguA9kkO+N7LPM/hpKLSbdKxx+bkzQ/wCynL0PtFE1V0mZc56qqOVZrKurVRYxPch6jlN9RD1HICiuoVWEqjlW1yllmyKicVEHtU+1SFQa6qkKiDFRPtUAG7VPtUEKqfapgGbVLaoPap9qgVBm0T7RB7VLaphQZtUtqg9qltEwoL2iW0Qm1T7VABe1WT2v2O2sQ4EMdvIA8U+9oSecoo1UxqJSipKmCtGfg+7VMXqEv1to3lpefVbdINaAGiANPjP8oMPUhVSjFR4B2wzaptshNoltVQqCtrKWfmhdqmNZAUFbVHP7y1jhxhy+aQ0ECQBcNDtYvosQ1Vf2Zj2UqzH1KYqtaQTTdo4RH+eFllkipK2ra2vcqOh9ooOeiu28dTr1nPoUhRZDQGtiJGruAngOAWY4kG6cJ9y3p+QONF+0Cg6oh3vUTUViotfUVD6ii56re9Kxie9QBVb3JmuUsYZtU4rKtOEAWNqpbVQToAmKqfbKCSYE9sn2qrCdqAJ7VPtVBJAMntUtqopk7ET2yfbKCcosdEjWS2qgUk7ET2qbapkyAJbVLaqKRQA+2TbVQO9M7+yAHNZQdWTOUUrAm2oTYegWj2p2K/DsaalSjmd/4mPzVGjWXACAPVZgVVHRZtStNPX7la8Sw1VE1UxSVWIY1FAvU3KBRYFbnJNKk5O3RQ2M/9k="/>
          <p:cNvSpPr>
            <a:spLocks noChangeAspect="1" noChangeArrowheads="1"/>
          </p:cNvSpPr>
          <p:nvPr/>
        </p:nvSpPr>
        <p:spPr bwMode="auto">
          <a:xfrm>
            <a:off x="63500" y="-9144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4" descr="data:image/jpeg;base64,/9j/4AAQSkZJRgABAQAAAQABAAD/2wCEAAkGBhQSEBUUEhQUFBUUFxQXFhQUGBcXFxcVFBQVFBUVFxUXHCYeFxkjGhQVHy8gJCcpLCwsFR4xNTAqNSYrLCkBCQoKDgwOGg8PGiwkHxwpLCwsKSksLCwqLCwsLCksLCwpKSkpLCwpLCwsLCwsKSwsKSwqLCwsKSkpLCwpLCwsLP/AABEIAMkA+wMBIgACEQEDEQH/xAAcAAABBQEBAQAAAAAAAAAAAAAEAAECAwUGBwj/xAA+EAABAwIDBQUGBQMEAgMBAAABAAIRAyEEEjETQVFhcQUGIjKBQlKRobHwFCNicsGC0eEHM5LxQ2NTorIV/8QAGQEAAwEBAQAAAAAAAAAAAAAAAAECAwQF/8QALREAAgICAQIEBQMFAAAAAAAAAAECEQMhMQQSQVFhcRMiMoGhUrHhBXKR0fD/2gAMAwEAAhEDEQA/ALfwgTnCrT2N9D1U9gvQs5zFdgEzcFGn0WyaKQoDgiwMcYXr6f5U/wAIOC1vwycYdKwMkYUQmdRjcVq7LkpDDjcnYGR+E6j1Tfg+q1hhBrcz1Ki7D2sI9AlYGb+FsonDD7laQwX3dWDDdfiiwMltCNflKRw08R8lrnDTrCX4X7lFgZX4S+6eKf8ADfd1pnDjl8VXTwfMGOnzsiwM12GCZuFWp+G+KdmH469EWBmHC9fhKiMJHH79FtDCJvwKVgZAwkpzgbLYGHS2YRYjH/BRuPz/AITfg77wtk4fkmNBOwMg4dN+GELWOHUX4WOHoQfoUWIxamBJ3BU1OzRplA6TPyW6aXAKBo8QixmBsABdhHpM/FUVcMCJA/v8lv1aXVBV6aaEc5icKs84db9fD/dkEaKoZ6dsU4pCN8zyiP7q80o1KTKNhH0+4WFgCVacbieijlPuuRxpncPkP5SGGB1n0JRYwMUuUdVMUEW3DgaBOaaLAD/DpzRRYZyTimiwAjRTbH0RjqPRJtKP8IsAA0jz+CsFAwiX2Oh+akRZFgDCimdR6IwMTGmiwAdhe30/wpNw/r8EZlSyIsAQ0OSg/DaXI6I7IlkRYAJwpnX6/wB1J2HRQpp9miwBNknFNFNp+iWzRYgQ0ktiiwxPs/uEWAEaKiaKNNNRLE7EAGkqX0lpOpqmpTTsDLqU0FiGxqtatSsd3RA16IiDfqmmBi4hmqCNJa+J8uWBEzoJ+MSgThzy+Lf7qrKSPS8ifKrcqbKuexlYYnypGjebqcIAryqIM6gfGVdCUIsCrZhSyKeVRa65EERvOh6IAjlTBp3/AMf3VsJZUWBXlSyqzKllQBWGJi2FblShFgVFiWVWwkQiwKsqWVWJQiwKy1NlVrmEayEsqLEVZEixW5UnAbvmI/lOwKm0ydJPzUcqvFtLdEyVgU5UxYriFFwTEDuYqntRRCpeE7ACqtQGIYtSoEBiWxwVIRj4lqz8i08XHFZ5VotHpG0iM3hnQ+ybxruPIx6qyFWPr81AAt8tx7pOn7Tw5H4jRc4y+EoVTMQCY0PuusfQbxzEq0OQA8JQmlPKQChKEkpQA8JQlKbMgBQkmzqbWk6AmNY3dUARASKeVDMgB4ShJpkgEgTpNp5A6Ty1V7sIeKxl1GOLps0WKb8AZzJ+wnyphU5f98OSfMtk72jNquRQkkUpTAUJoSlKUCFCSQclKAGKiQpFyrdUvEeu5MCJbfqqnq1zlS9yYgeqEDiAjazlnVnKkIzsSFnON0fiDEoAuVopHoYcpFyGD1PMsQLHQRBHx48evNNlcPK6eTr/AAcLj1zKk4hoMTfrP/Si/FxeHno0lKgCPxceYFvM+X/kLfGFY2qDoQel/ogWYsnRjx1NMbuTz0Vb6ku/23yPaaWD5h4JHI/BAzTzp86yaWJcJlzx4oG1YIk6AOpkAg7pMlXHam35cci8HgdJg+qiU4x5ZShKXCDn1gBJIAG86IDH9uUqTC9zpAizbm5AHLeN/wAVPB1vZcXNfuDo8Ua5Xiz+OgdxG9Udq4V1ZuScoBBtvIFp4i+hBHLRcWXrYx1Hk68XSSb+fgpwneLaPflaBTZlO1qEtHjmPDE7tSQ0bzeFv4WvBm7t7RbLMWMREcIC57u9gAPy6pl4LyCYl+c5nFrwTN9RAIjyrXHZQp/7MMj2CJpn+nVh5tjmHLlfVTaq/v8A9/o6H0+NPRe/FSZfZxi5MtJ5G0dDHKVTVzAy05SZlrpcw/06tPMRzBVtDHgnI8Fj3Wyugh/HI6If0N+ICjUoFv8AtkAD2XEgempb9OSzblJW2VFKLpIjQxYJyuBYTaHEFjp3Ndof2mHckSWubobe64SPQ+ZvzHJBUntcYIEmxa8a7zl3OHSecJy17LMOZvuPuB+12relxyCwbaZr2phpo5zMwbHKLSRP3Cd+F4fBCCsXkBsNdvp1LEx7pEh3pPpojNuRzHB38OFx6yrx55Y38rMsmJS5BiSNRHX+E2ZHtc14jQncY+W4oepgYFj9/wAL1MXWwlqev2OCfTtfSUZksyrdI1TZl3Jp7RzPRbKiPvT+yhmTZ0xFhcolyiXKDnJgM+rEc1U9ydzlRUcmIrquQFdyJrPWdiKipAB4qogS5X16iANYcfmqKR3NDEOdOguYi9t080Q1vEk8jEfAKhr1aHLMktDgP8KqrXABJMAAkk7gBJJ5RKi5yTcG6q17WiZY4HoWlpPzUvSKCaNIkNdILXAEOaQQQbgggwf53Jycuonp/E/Qrx/sPvPjOyauwqtzMm9F/kc336L4tPEWO8Tp652B3ioY2nmpOEiMzHWqUybQeI4OEg/Txuoy5ovb16aPUxY8dcFj4e0ggOaRBBEgjeC0odjn0tG7Wn7hP5jRH/jefOP0uM8HaBXdsEsDTTiSbjUlsHRsgTP1KtonMxriBcAxwlcHfezsS16CJbUp+CHsJu0g2I3Fpu1w4ESqhTtHiqN4FxzjkHT4+jr8zooVAM0yWP0DxFwPZO5w/S70hWYfHNJh4a1xPmFmPJ0mbtcY0d6EobfiPtrglTw7XCWkuAsQ4mxjQg3B63VzcQ5tjLh/9h0dv9fioYmjBm4IsHt1H6TM5m8iCOUpnVoHjgcHjyHrP+2esjnuUbjwH1BORr2kWe06giegLTvQuyezyTUb/wDG93iH7KjvN+1//IJywgyCQRw1/wAhS/EjVxyn3hoeoPl+n0WkJ+RLgJuMbWBFzEZmOEObwzM3dRbgVU59UD8oGo2TO0Ia5vMb39HQf1bku0MK4ua+WFom4zCo2dCx7fpYH5J6faLmiHy8e+0eMdWgeLqwT+netdMhKlrYJVdUeCDci7mxJHCab8pHIz0JVmF7RLRDnlzREioCx4PJztfUnqi6rRUDSHS32Xt3c2uBlvMAoernp+f8xvvsEOA5tFnf0wf0lQ4otST5DaFenU8hBjUE+Lrc6cxZXtxRbYkkc9f+W/1WQ2g1wDqeVwHlLYEO3+IeJruViEQ+oYG0l4FwWnK8EfDN8vVZ9rTBpM0qWSpMPDrQW2kc43dQqMRgiNJ6aqVNzXiWEGN0Q5p9btPWFcMUQYIzDgYB+Oh9YXRh6iUHp16eBzZMSnz/ACZrgRrZRzLWeGvGh+E/GLgoKt2edW/A/f1Xq4+rjLU9P8HDPp2txBC5QLkqgIsRCqc5dq2cw7nIao5Te5D1HqkIqqvWfiHIqq5AV3KkBn1hGiBJ+4ReIcgiVRaO+BUw5CuebQAb3voP5U86zoguc9Rp1rqsuTIoDxrvP2zXrVnsrVS8UqlQNbo1pDi2WtAA0Guqq7M7bcyIc5pHleww8AkSAd7TwXcd6e4ZxBdVouAqEyQbB/G4tm5wJ38V5niMM5ji17XNcNQ4FpB9V52TG7+Y7sWSuD2run3xovAp1i2m4xlqZjs38D4idm46XsSLQbLsH03suLjeNPXrzC+buzu2DTMG7TIc06GeW4rve6P+oVTDAMdmr4bSD/u0eTXE+JvI+hC8zN027R6EMtnq9OsHeU33tOv+eoTObNjBGhB+aGwmMpYimKlF4e11wW2II14FjhvHxhXl8eY/1REH9Q3dR8lxt06ZrXjEpdRcw2l7LTSJgtHGm4//AJdbgRopMoMeQ+m94LdWyRzyvYdNOXIp2UnSc7y33YuDPI2n7uqHYa93eIE5ajRkcAfZdchwncbHhKraQ+S4s1DLf+s2ad/gPsO6W5b0LUrEzBDcoJc13hcB703tzEjmnfiHTFRrQN1UGG+omabusjmiKuENiZN5kSCDxBF56KdFLQPgMwmCL3yklzSORgAE8R8Cr6mJaSGwWudYA6HjB0dHDUcAoOqEWfce+0eLq5o8w/U31GpU305bue0wQRcHgQRY9VXfXIqTdlbqDgSWyxxiSLh37mmzuuvAhSbixo/wH3p8BJsPFq2eDrHcXKVOuWiJNRvMy8dCfMOsHm5W7FrhLTIuOnEEG4PI+q17tGbW9ldbCAHN4mv0LmnUC4Dg6Q4cj6QqfxgH+6A3/wBgBLP6hJLPiRzCRzU7C7fcddv9JElnpLf0hToYlsxB45TrHEQYeOYJhJsa9S1tO4O+LPad26HbxyNkV+JLfOMwIs8DXkW/2tyCzqjNmZpGJuWxLDO8t3Hm2DxlW0ceCcpBY42gmQ79rtHdCAeST2FXssxOMLQHMOpIBIdAImRIE7t0jqj8JiHubNRrerHZrbjoPsLOqMEGYM6yAQY4t481ZRrttm8OXyu9gCIMEeX1tzRwqJkrQdWoB7TBB52MH73LNxHZh9kzxBt8FpxFxra43jqpuqA3cPXeOo/tK0xdRPF9D+zOaeKM+UctVtrZCVCuuxPZ4cNByI+7rAx3ZD2gkQY4cON9PivWwf1CE32z0/wcc+llFXHZjVnoCu9EYgkH7CArvXqI5APEPQeZX13oPMmy0d5mTiohjUTGspozCs6i88I9VQKiltEUASx6yu8ndeljWePwVBGWqAC4ATDXD2m30noQizUT7dS4p8jTo8T7c7FqYaqadUQ4XBFw5u5zTvH00KEwWPdSdI03jcV7X2pgqeIpmnVGZp9CDuLTuP3cLyvvH3TqYYk+enuqNBsJhofuaTykLlnhr1R0wy37nS92e3nNO1wzsjvaaRLXfpqMnxDgbETYr0nu33spYvw3pV2g5qTiLxqabrB7d8a8Y1Xzzharqbg5pg8QujwPbgqEZjleCC1zbEEaFpF5leXm6ez0ceXzPe3W8MCD7J0P7Z8p/SbfVUvaRpLhpe7geBBufW/Vcp3f75OcMmLvAtXAkOG7aNGn7hzmLuXVhhkODrHf5vDqP3t+Y15rzmpQZ1RqSKg6PL4gfZ4jQwT9Cnw1QsH5fiYNaZsRyaTp+024ZVmdpVaoxTdjBaR+Y0+UyYDjvGmuvojqmtgQ746c94+zCqr2in5MLY5rxLDobtMgtPAg3B+7qseEktOUnUatcf1D3v1CCeflQs5iHAllQCA4ECRwM2In2XfJE08YCctUBrtA4TkcToL+V36T6Eqa8gfqWUsrjluH3s4gzxykAZh8+ICi+kWukEtdxG8cxo4cvpqlVoHQiRwPLSJ4fEcVfQr2h3jHHVw6z5vW/VL+3/Am2udog3EiMtQBs+17BPU+Q9fidE1fBbtbzBG8b+vMQeYSrvZEh7SNCP4NpHQoOl2gWDwAuYPZcQAP2O1b+02/bqmp3yNRfKCJI1kgf8vT3uljwzXVrC0tIOVzTbxaftIOh5FE0KrKrZb6g2cORH2OaTsECZFnDeNY4XsR+l0jhCGRYCHAC0ub7rrkR7rzf0M9QrqL5nKZjVps4c/83CVZmUHPaPbE5RPvA3Z62/UgqVWm4hzXtfBtsiC68yRHlFjLjZXFt6oHVGjRr5LNsPdPlvw9371RTMQ0kCS124HQ8gdHdNeSzsZjBRpuq1YFNgzOc2TlaNSR7XMgDosjF9/+z208zazas+xSBcTwBaQGs/qICvs7+N+qMm0js2O/6WP3h7x4bDBn4mpstpmDSWvcCWxm8oJHmGtua8w7Q/1IxBqO2FTLSdGVjmMe+mNCNs6cxJk3DgJgTC5rH95Kzi5z6r8zhDnEkvIHs5zcNufC2BfRaR6fwkZ3Ts7rtPvtg5yMlzST+cGObSY03JGZoe46wGgyTqhKr+a5zCd0i9oNR7cpgwyHEi3t6fCVu4g6r2+jxSxr0PP6nJGbVA1dyElWVnIbaLuMEdlnSFRD504eggJFVLbIbMmlAUEbVMaqozJs6AovNRVVocCDcEEEcQbEKBcouemBxHebuts5qUQSy5cyCcumkDTXVco8QvYMy5/t7ue2sC+jDamsEwHGd53HVcuTD4xN4ZK5MDu33qFM5K05SR49S0jed+/cvS+y+2HUmtNMipScJLJhp356bvYPyJ1gyV4jicO5ji1zS1w1a4QQeYWj2F3lqYYwPFTmTTJtzLT7J+XEFebl6dS2jsx5+3k+hez8dSqDNTMkmCCMrw6JyubvMSedyJF1OuwC+7j7hFrxfLz1HMWXA9jdrsqgVsO8tc0QYjMySTke02LTwMtO6Dcdn2X26ytDagDam6Jh5A9jfP6DfhmF15M8UoO0ehGakgmpbzC/G2m6ePXT5pnvBIYWktdbxDw3BtPP4JMrtHhDszDoCILZ3AG4/abfROxhBht2yMwNhc2LTuJ4aE21Iclal7lU4+xY1xpjwzUpj2CfG39jjqP0k9CNFewMqDMwyNLWIO8OB3jgbqgNi7dJgz/I1n+yicOC7PTdldoSN/6XtOo66boUvWmC3tA+YuD7Pbq2S3KHbouZItqY1EG6l+GYdWhvzbMaAkW6G/VFfimu/LqeBzrNc0wHE7mu9l/6TfgXIqpg8uoJboYE5QeXu8tOiq34i7qBdm5sAdZEj/pX/wD9QNBzMeSBPhDYgXMuc4D0grjO9X+oFLC1G0qYZimwdoGVY2bgRlDXwQZv4bwRquI7Y/1MxVVrmU4psdbc5+U2IzkCAeTRyIXVjwTdN19zCWSLWvwdH3075vdiWMo1GinsjLKbzV2jXZszfEwMByjQ5hosPAd+XYVgbgso8xqHEMzPqFxloAY4xlEjzAGRYHXk+zDFemTlaM7RAAHmIb10KqNfJaJIsZ0kWK7Phr6aMe7WzpMZ3lxOIP51bwTm2bQG054lg839RKycVj2N1JcRwv8A4Cx69dzhc+g0VLSd2+yuOJfwS81B2I7TfAgZQdONkMx5PPmtru33JxOPzmgGOLCAQ+oxjpIkQ1xn10RFfuPiaL8lZuzdvaSJ1iQRII5jirj2t9keUYTm+WD928RUFem1jnZS6XNElsaulumg1XY13rI7L7GFIkm5IjlYg/UBGvMCPv5r0cMHFbOWbTeims9Cz9wrKpVAWzEkdaKifaIXMnzpEhW0SFRDbRPtUAEF6YvVO1Uc6ALjUTF6qDk8pgTlWsqobMlnQBR292FTxbRm8L22bUAk9HD2m8t27n5p2v2RUw9QsqCDuIu1w3Fp3heptqJ8XhmV6ZpVRLHc4II9pp3ELKeJS2ioyo8m7P7QqUagfTcWuG8cOBG8civQexe9jMSA1wDKp1Z7L7zLJ+OXUESDw5LvD3YfhnT56Z8r/wCHDcfkscWXBlxKWnydWObW0e7dj94coG1l7Y8zpL2D9VpezXxQXDeCLrp8JiWOMtuCBpoQ7QtOjmniCQvDuxO+pa3Z15MCG1BqOGf3hz14yutxPeZ+CptqUHMNOq8Ncx4L6YLgXbRrWEFrjluWm86E3XlZemd0ejDOq2emVW+DNJBHmI14TG/dI39QCOd7Q774ShiHUqr3sqMiS1jqjDIzAAsk6HQgRK857c/1AxdfwNeKQgj8lpaYNj+Y8ueJ4AhYNXEua2HPytGjZ4kkmN5klOHT/r2Ep/p0eid5v9SKFWk6jTpvy1AWveSGuiZ/LpiYJgXeRGuVcFi+1qzmGnta2z3U6lZ7wN2hIB3btyyX9oAHwzYdB6oepi3Om9uAXZjw9ipGDyJ87CnVGsAm5H3HJC1MduAAVDglSoFzg1oLidAAST0A1W6gjGWRjNrkOB3ggj0uEXjqs1qh4vcf+Tif5QzsM4OLXAgtMEbwRu6rrOy+yMO9rHVA4vtmEw0wA2DB5T8Vqsfc9GDnRg9ndl1K7iKYBLRJkgADS5J4re7O7juJDq7w0WJY3xO6F2g9J1XS0AxghjQ0cAIHyV+0XRHAlyZSyNlbMDSYSWMaCd8AmOEncovUn1VRUqLeqMyFQoepUUqjkLVemBXVcqA9PUcoB33BSZaOj2iWdDbRSFRBIRnT50NnT7RABGdPmQ4qJZkAEBycOQ+dPtEAX5ki9UZ0s6BF+ZO2pCO7DxGFBjFMquB0dTcAB1bEnfofRP24zCCDhalQg6sqNII4EOgA9Pms/ifN20/fwK7dWZeMYKggn+3wXGdvdiZBnaJE+IjQXsSN3+V15ckHKpwUkEXR5i4KxnaDgwMJJYHZsvA6W4WK6nt7u0Hy+iAHe0zQO5t4Hlv+vIvpweHEFcUodrpm6nfBoY3tkOybOmGZWNDp8Re+SXPvYSTAG4AICtWLjJJP38lDIi8L2fUfGVvmOUEwJMxYnrqlGKXA5Sb5YK0K6lSLiGtBcToBcnoF0/ZHdQsqB1U03AexGabb5EfVb9HBU2ElrQJM7zcb7k35rWOFvkh5K4OXwnc+o5svc1hJHh1IE3Ji2m7nuR9LsbZvH4YQ4Ag4ipeDocjTAkybjMugdVVe0W6wxRm5tgVPu3SbmLi6oXTmc4gEk77aG5+KP7t93qtc1GUWF2yAJPhEg6HxG5OUi28FRc/7+9FqDs3EUcKMQHllOqCwta4glhMguA9kkO+N7LPM/hpKLSbdKxx+bkzQ/wCynL0PtFE1V0mZc56qqOVZrKurVRYxPch6jlN9RD1HICiuoVWEqjlW1yllmyKicVEHtU+1SFQa6qkKiDFRPtUAG7VPtUEKqfapgGbVLaoPap9qgVBm0T7RB7VLaphQZtUtqg9qltEwoL2iW0Qm1T7VABe1WT2v2O2sQ4EMdvIA8U+9oSecoo1UxqJSipKmCtGfg+7VMXqEv1to3lpefVbdINaAGiANPjP8oMPUhVSjFR4B2wzaptshNoltVQqCtrKWfmhdqmNZAUFbVHP7y1jhxhy+aQ0ECQBcNDtYvosQ1Vf2Zj2UqzH1KYqtaQTTdo4RH+eFllkipK2ra2vcqOh9ooOeiu28dTr1nPoUhRZDQGtiJGruAngOAWY4kG6cJ9y3p+QONF+0Cg6oh3vUTUViotfUVD6ii56re9Kxie9QBVb3JmuUsYZtU4rKtOEAWNqpbVQToAmKqfbKCSYE9sn2qrCdqAJ7VPtVBJAMntUtqopk7ET2yfbKCcosdEjWS2qgUk7ET2qbapkyAJbVLaqKRQA+2TbVQO9M7+yAHNZQdWTOUUrAm2oTYegWj2p2K/DsaalSjmd/4mPzVGjWXACAPVZgVVHRZtStNPX7la8Sw1VE1UxSVWIY1FAvU3KBRYFbnJNKk5O3RQ2M/9k="/>
          <p:cNvSpPr>
            <a:spLocks noChangeAspect="1" noChangeArrowheads="1"/>
          </p:cNvSpPr>
          <p:nvPr/>
        </p:nvSpPr>
        <p:spPr bwMode="auto">
          <a:xfrm>
            <a:off x="215900" y="-7620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6" descr="data:image/jpeg;base64,/9j/4AAQSkZJRgABAQAAAQABAAD/2wCEAAkGBhQSEBUUEhQUFBUUFxQXFhQUGBcXFxcVFBQVFBUVFxUXHCYeFxkjGhQVHy8gJCcpLCwsFR4xNTAqNSYrLCkBCQoKDgwOGg8PGiwkHxwpLCwsKSksLCwqLCwsLCksLCwpKSkpLCwpLCwsLCwsKSwsKSwqLCwsKSkpLCwpLCwsLP/AABEIAMkA+wMBIgACEQEDEQH/xAAcAAABBQEBAQAAAAAAAAAAAAAEAAECAwUGBwj/xAA+EAABAwIDBQUGBQMEAgMBAAABAAIRAyEEEjETQVFhcQUGIjKBQlKRobHwFCNicsGC0eEHM5LxQ2NTorIV/8QAGQEAAwEBAQAAAAAAAAAAAAAAAAECAwQF/8QALREAAgICAQIEBQMFAAAAAAAAAAECEQMhMQQSQVFhcRMiMoGhUrHhBXKR0fD/2gAMAwEAAhEDEQA/ALfwgTnCrT2N9D1U9gvQs5zFdgEzcFGn0WyaKQoDgiwMcYXr6f5U/wAIOC1vwycYdKwMkYUQmdRjcVq7LkpDDjcnYGR+E6j1Tfg+q1hhBrcz1Ki7D2sI9AlYGb+FsonDD7laQwX3dWDDdfiiwMltCNflKRw08R8lrnDTrCX4X7lFgZX4S+6eKf8ADfd1pnDjl8VXTwfMGOnzsiwM12GCZuFWp+G+KdmH469EWBmHC9fhKiMJHH79FtDCJvwKVgZAwkpzgbLYGHS2YRYjH/BRuPz/AITfg77wtk4fkmNBOwMg4dN+GELWOHUX4WOHoQfoUWIxamBJ3BU1OzRplA6TPyW6aXAKBo8QixmBsABdhHpM/FUVcMCJA/v8lv1aXVBV6aaEc5icKs84db9fD/dkEaKoZ6dsU4pCN8zyiP7q80o1KTKNhH0+4WFgCVacbieijlPuuRxpncPkP5SGGB1n0JRYwMUuUdVMUEW3DgaBOaaLAD/DpzRRYZyTimiwAjRTbH0RjqPRJtKP8IsAA0jz+CsFAwiX2Oh+akRZFgDCimdR6IwMTGmiwAdhe30/wpNw/r8EZlSyIsAQ0OSg/DaXI6I7IlkRYAJwpnX6/wB1J2HRQpp9miwBNknFNFNp+iWzRYgQ0ktiiwxPs/uEWAEaKiaKNNNRLE7EAGkqX0lpOpqmpTTsDLqU0FiGxqtatSsd3RA16IiDfqmmBi4hmqCNJa+J8uWBEzoJ+MSgThzy+Lf7qrKSPS8ifKrcqbKuexlYYnypGjebqcIAryqIM6gfGVdCUIsCrZhSyKeVRa65EERvOh6IAjlTBp3/AMf3VsJZUWBXlSyqzKllQBWGJi2FblShFgVFiWVWwkQiwKsqWVWJQiwKy1NlVrmEayEsqLEVZEixW5UnAbvmI/lOwKm0ydJPzUcqvFtLdEyVgU5UxYriFFwTEDuYqntRRCpeE7ACqtQGIYtSoEBiWxwVIRj4lqz8i08XHFZ5VotHpG0iM3hnQ+ybxruPIx6qyFWPr81AAt8tx7pOn7Tw5H4jRc4y+EoVTMQCY0PuusfQbxzEq0OQA8JQmlPKQChKEkpQA8JQlKbMgBQkmzqbWk6AmNY3dUARASKeVDMgB4ShJpkgEgTpNp5A6Ty1V7sIeKxl1GOLps0WKb8AZzJ+wnyphU5f98OSfMtk72jNquRQkkUpTAUJoSlKUCFCSQclKAGKiQpFyrdUvEeu5MCJbfqqnq1zlS9yYgeqEDiAjazlnVnKkIzsSFnON0fiDEoAuVopHoYcpFyGD1PMsQLHQRBHx48evNNlcPK6eTr/AAcLj1zKk4hoMTfrP/Si/FxeHno0lKgCPxceYFvM+X/kLfGFY2qDoQel/ogWYsnRjx1NMbuTz0Vb6ku/23yPaaWD5h4JHI/BAzTzp86yaWJcJlzx4oG1YIk6AOpkAg7pMlXHam35cci8HgdJg+qiU4x5ZShKXCDn1gBJIAG86IDH9uUqTC9zpAizbm5AHLeN/wAVPB1vZcXNfuDo8Ua5Xiz+OgdxG9Udq4V1ZuScoBBtvIFp4i+hBHLRcWXrYx1Hk68XSSb+fgpwneLaPflaBTZlO1qEtHjmPDE7tSQ0bzeFv4WvBm7t7RbLMWMREcIC57u9gAPy6pl4LyCYl+c5nFrwTN9RAIjyrXHZQp/7MMj2CJpn+nVh5tjmHLlfVTaq/v8A9/o6H0+NPRe/FSZfZxi5MtJ5G0dDHKVTVzAy05SZlrpcw/06tPMRzBVtDHgnI8Fj3Wyugh/HI6If0N+ICjUoFv8AtkAD2XEgempb9OSzblJW2VFKLpIjQxYJyuBYTaHEFjp3Ndof2mHckSWubobe64SPQ+ZvzHJBUntcYIEmxa8a7zl3OHSecJy17LMOZvuPuB+12relxyCwbaZr2phpo5zMwbHKLSRP3Cd+F4fBCCsXkBsNdvp1LEx7pEh3pPpojNuRzHB38OFx6yrx55Y38rMsmJS5BiSNRHX+E2ZHtc14jQncY+W4oepgYFj9/wAL1MXWwlqev2OCfTtfSUZksyrdI1TZl3Jp7RzPRbKiPvT+yhmTZ0xFhcolyiXKDnJgM+rEc1U9ydzlRUcmIrquQFdyJrPWdiKipAB4qogS5X16iANYcfmqKR3NDEOdOguYi9t080Q1vEk8jEfAKhr1aHLMktDgP8KqrXABJMAAkk7gBJJ5RKi5yTcG6q17WiZY4HoWlpPzUvSKCaNIkNdILXAEOaQQQbgggwf53Jycuonp/E/Qrx/sPvPjOyauwqtzMm9F/kc336L4tPEWO8Tp652B3ioY2nmpOEiMzHWqUybQeI4OEg/Txuoy5ovb16aPUxY8dcFj4e0ggOaRBBEgjeC0odjn0tG7Wn7hP5jRH/jefOP0uM8HaBXdsEsDTTiSbjUlsHRsgTP1KtonMxriBcAxwlcHfezsS16CJbUp+CHsJu0g2I3Fpu1w4ESqhTtHiqN4FxzjkHT4+jr8zooVAM0yWP0DxFwPZO5w/S70hWYfHNJh4a1xPmFmPJ0mbtcY0d6EobfiPtrglTw7XCWkuAsQ4mxjQg3B63VzcQ5tjLh/9h0dv9fioYmjBm4IsHt1H6TM5m8iCOUpnVoHjgcHjyHrP+2esjnuUbjwH1BORr2kWe06giegLTvQuyezyTUb/wDG93iH7KjvN+1//IJywgyCQRw1/wAhS/EjVxyn3hoeoPl+n0WkJ+RLgJuMbWBFzEZmOEObwzM3dRbgVU59UD8oGo2TO0Ia5vMb39HQf1bku0MK4ua+WFom4zCo2dCx7fpYH5J6faLmiHy8e+0eMdWgeLqwT+netdMhKlrYJVdUeCDci7mxJHCab8pHIz0JVmF7RLRDnlzREioCx4PJztfUnqi6rRUDSHS32Xt3c2uBlvMAoernp+f8xvvsEOA5tFnf0wf0lQ4otST5DaFenU8hBjUE+Lrc6cxZXtxRbYkkc9f+W/1WQ2g1wDqeVwHlLYEO3+IeJruViEQ+oYG0l4FwWnK8EfDN8vVZ9rTBpM0qWSpMPDrQW2kc43dQqMRgiNJ6aqVNzXiWEGN0Q5p9btPWFcMUQYIzDgYB+Oh9YXRh6iUHp16eBzZMSnz/ACZrgRrZRzLWeGvGh+E/GLgoKt2edW/A/f1Xq4+rjLU9P8HDPp2txBC5QLkqgIsRCqc5dq2cw7nIao5Te5D1HqkIqqvWfiHIqq5AV3KkBn1hGiBJ+4ReIcgiVRaO+BUw5CuebQAb3voP5U86zoguc9Rp1rqsuTIoDxrvP2zXrVnsrVS8UqlQNbo1pDi2WtAA0Guqq7M7bcyIc5pHleww8AkSAd7TwXcd6e4ZxBdVouAqEyQbB/G4tm5wJ38V5niMM5ji17XNcNQ4FpB9V52TG7+Y7sWSuD2run3xovAp1i2m4xlqZjs38D4idm46XsSLQbLsH03suLjeNPXrzC+buzu2DTMG7TIc06GeW4rve6P+oVTDAMdmr4bSD/u0eTXE+JvI+hC8zN027R6EMtnq9OsHeU33tOv+eoTObNjBGhB+aGwmMpYimKlF4e11wW2II14FjhvHxhXl8eY/1REH9Q3dR8lxt06ZrXjEpdRcw2l7LTSJgtHGm4//AJdbgRopMoMeQ+m94LdWyRzyvYdNOXIp2UnSc7y33YuDPI2n7uqHYa93eIE5ajRkcAfZdchwncbHhKraQ+S4s1DLf+s2ad/gPsO6W5b0LUrEzBDcoJc13hcB703tzEjmnfiHTFRrQN1UGG+omabusjmiKuENiZN5kSCDxBF56KdFLQPgMwmCL3yklzSORgAE8R8Cr6mJaSGwWudYA6HjB0dHDUcAoOqEWfce+0eLq5o8w/U31GpU305bue0wQRcHgQRY9VXfXIqTdlbqDgSWyxxiSLh37mmzuuvAhSbixo/wH3p8BJsPFq2eDrHcXKVOuWiJNRvMy8dCfMOsHm5W7FrhLTIuOnEEG4PI+q17tGbW9ldbCAHN4mv0LmnUC4Dg6Q4cj6QqfxgH+6A3/wBgBLP6hJLPiRzCRzU7C7fcddv9JElnpLf0hToYlsxB45TrHEQYeOYJhJsa9S1tO4O+LPad26HbxyNkV+JLfOMwIs8DXkW/2tyCzqjNmZpGJuWxLDO8t3Hm2DxlW0ceCcpBY42gmQ79rtHdCAeST2FXssxOMLQHMOpIBIdAImRIE7t0jqj8JiHubNRrerHZrbjoPsLOqMEGYM6yAQY4t481ZRrttm8OXyu9gCIMEeX1tzRwqJkrQdWoB7TBB52MH73LNxHZh9kzxBt8FpxFxra43jqpuqA3cPXeOo/tK0xdRPF9D+zOaeKM+UctVtrZCVCuuxPZ4cNByI+7rAx3ZD2gkQY4cON9PivWwf1CE32z0/wcc+llFXHZjVnoCu9EYgkH7CArvXqI5APEPQeZX13oPMmy0d5mTiohjUTGspozCs6i88I9VQKiltEUASx6yu8ndeljWePwVBGWqAC4ATDXD2m30noQizUT7dS4p8jTo8T7c7FqYaqadUQ4XBFw5u5zTvH00KEwWPdSdI03jcV7X2pgqeIpmnVGZp9CDuLTuP3cLyvvH3TqYYk+enuqNBsJhofuaTykLlnhr1R0wy37nS92e3nNO1wzsjvaaRLXfpqMnxDgbETYr0nu33spYvw3pV2g5qTiLxqabrB7d8a8Y1Xzzharqbg5pg8QujwPbgqEZjleCC1zbEEaFpF5leXm6ez0ceXzPe3W8MCD7J0P7Z8p/SbfVUvaRpLhpe7geBBufW/Vcp3f75OcMmLvAtXAkOG7aNGn7hzmLuXVhhkODrHf5vDqP3t+Y15rzmpQZ1RqSKg6PL4gfZ4jQwT9Cnw1QsH5fiYNaZsRyaTp+024ZVmdpVaoxTdjBaR+Y0+UyYDjvGmuvojqmtgQ746c94+zCqr2in5MLY5rxLDobtMgtPAg3B+7qseEktOUnUatcf1D3v1CCeflQs5iHAllQCA4ECRwM2In2XfJE08YCctUBrtA4TkcToL+V36T6Eqa8gfqWUsrjluH3s4gzxykAZh8+ICi+kWukEtdxG8cxo4cvpqlVoHQiRwPLSJ4fEcVfQr2h3jHHVw6z5vW/VL+3/Am2udog3EiMtQBs+17BPU+Q9fidE1fBbtbzBG8b+vMQeYSrvZEh7SNCP4NpHQoOl2gWDwAuYPZcQAP2O1b+02/bqmp3yNRfKCJI1kgf8vT3uljwzXVrC0tIOVzTbxaftIOh5FE0KrKrZb6g2cORH2OaTsECZFnDeNY4XsR+l0jhCGRYCHAC0ub7rrkR7rzf0M9QrqL5nKZjVps4c/83CVZmUHPaPbE5RPvA3Z62/UgqVWm4hzXtfBtsiC68yRHlFjLjZXFt6oHVGjRr5LNsPdPlvw9371RTMQ0kCS124HQ8gdHdNeSzsZjBRpuq1YFNgzOc2TlaNSR7XMgDosjF9/+z208zazas+xSBcTwBaQGs/qICvs7+N+qMm0js2O/6WP3h7x4bDBn4mpstpmDSWvcCWxm8oJHmGtua8w7Q/1IxBqO2FTLSdGVjmMe+mNCNs6cxJk3DgJgTC5rH95Kzi5z6r8zhDnEkvIHs5zcNufC2BfRaR6fwkZ3Ts7rtPvtg5yMlzST+cGObSY03JGZoe46wGgyTqhKr+a5zCd0i9oNR7cpgwyHEi3t6fCVu4g6r2+jxSxr0PP6nJGbVA1dyElWVnIbaLuMEdlnSFRD504eggJFVLbIbMmlAUEbVMaqozJs6AovNRVVocCDcEEEcQbEKBcouemBxHebuts5qUQSy5cyCcumkDTXVco8QvYMy5/t7ue2sC+jDamsEwHGd53HVcuTD4xN4ZK5MDu33qFM5K05SR49S0jed+/cvS+y+2HUmtNMipScJLJhp356bvYPyJ1gyV4jicO5ji1zS1w1a4QQeYWj2F3lqYYwPFTmTTJtzLT7J+XEFebl6dS2jsx5+3k+hez8dSqDNTMkmCCMrw6JyubvMSedyJF1OuwC+7j7hFrxfLz1HMWXA9jdrsqgVsO8tc0QYjMySTke02LTwMtO6Dcdn2X26ytDagDam6Jh5A9jfP6DfhmF15M8UoO0ehGakgmpbzC/G2m6ePXT5pnvBIYWktdbxDw3BtPP4JMrtHhDszDoCILZ3AG4/abfROxhBht2yMwNhc2LTuJ4aE21Iclal7lU4+xY1xpjwzUpj2CfG39jjqP0k9CNFewMqDMwyNLWIO8OB3jgbqgNi7dJgz/I1n+yicOC7PTdldoSN/6XtOo66boUvWmC3tA+YuD7Pbq2S3KHbouZItqY1EG6l+GYdWhvzbMaAkW6G/VFfimu/LqeBzrNc0wHE7mu9l/6TfgXIqpg8uoJboYE5QeXu8tOiq34i7qBdm5sAdZEj/pX/wD9QNBzMeSBPhDYgXMuc4D0grjO9X+oFLC1G0qYZimwdoGVY2bgRlDXwQZv4bwRquI7Y/1MxVVrmU4psdbc5+U2IzkCAeTRyIXVjwTdN19zCWSLWvwdH3075vdiWMo1GinsjLKbzV2jXZszfEwMByjQ5hosPAd+XYVgbgso8xqHEMzPqFxloAY4xlEjzAGRYHXk+zDFemTlaM7RAAHmIb10KqNfJaJIsZ0kWK7Phr6aMe7WzpMZ3lxOIP51bwTm2bQG054lg839RKycVj2N1JcRwv8A4Cx69dzhc+g0VLSd2+yuOJfwS81B2I7TfAgZQdONkMx5PPmtru33JxOPzmgGOLCAQ+oxjpIkQ1xn10RFfuPiaL8lZuzdvaSJ1iQRII5jirj2t9keUYTm+WD928RUFem1jnZS6XNElsaulumg1XY13rI7L7GFIkm5IjlYg/UBGvMCPv5r0cMHFbOWbTeims9Cz9wrKpVAWzEkdaKifaIXMnzpEhW0SFRDbRPtUAEF6YvVO1Uc6ALjUTF6qDk8pgTlWsqobMlnQBR292FTxbRm8L22bUAk9HD2m8t27n5p2v2RUw9QsqCDuIu1w3Fp3heptqJ8XhmV6ZpVRLHc4II9pp3ELKeJS2ioyo8m7P7QqUagfTcWuG8cOBG8civQexe9jMSA1wDKp1Z7L7zLJ+OXUESDw5LvD3YfhnT56Z8r/wCHDcfkscWXBlxKWnydWObW0e7dj94coG1l7Y8zpL2D9VpezXxQXDeCLrp8JiWOMtuCBpoQ7QtOjmniCQvDuxO+pa3Z15MCG1BqOGf3hz14yutxPeZ+CptqUHMNOq8Ncx4L6YLgXbRrWEFrjluWm86E3XlZemd0ejDOq2emVW+DNJBHmI14TG/dI39QCOd7Q774ShiHUqr3sqMiS1jqjDIzAAsk6HQgRK857c/1AxdfwNeKQgj8lpaYNj+Y8ueJ4AhYNXEua2HPytGjZ4kkmN5klOHT/r2Ep/p0eid5v9SKFWk6jTpvy1AWveSGuiZ/LpiYJgXeRGuVcFi+1qzmGnta2z3U6lZ7wN2hIB3btyyX9oAHwzYdB6oepi3Om9uAXZjw9ipGDyJ87CnVGsAm5H3HJC1MduAAVDglSoFzg1oLidAAST0A1W6gjGWRjNrkOB3ggj0uEXjqs1qh4vcf+Tif5QzsM4OLXAgtMEbwRu6rrOy+yMO9rHVA4vtmEw0wA2DB5T8Vqsfc9GDnRg9ndl1K7iKYBLRJkgADS5J4re7O7juJDq7w0WJY3xO6F2g9J1XS0AxghjQ0cAIHyV+0XRHAlyZSyNlbMDSYSWMaCd8AmOEncovUn1VRUqLeqMyFQoepUUqjkLVemBXVcqA9PUcoB33BSZaOj2iWdDbRSFRBIRnT50NnT7RABGdPmQ4qJZkAEBycOQ+dPtEAX5ki9UZ0s6BF+ZO2pCO7DxGFBjFMquB0dTcAB1bEnfofRP24zCCDhalQg6sqNII4EOgA9Pms/ifN20/fwK7dWZeMYKggn+3wXGdvdiZBnaJE+IjQXsSN3+V15ckHKpwUkEXR5i4KxnaDgwMJJYHZsvA6W4WK6nt7u0Hy+iAHe0zQO5t4Hlv+vIvpweHEFcUodrpm6nfBoY3tkOybOmGZWNDp8Re+SXPvYSTAG4AICtWLjJJP38lDIi8L2fUfGVvmOUEwJMxYnrqlGKXA5Sb5YK0K6lSLiGtBcToBcnoF0/ZHdQsqB1U03AexGabb5EfVb9HBU2ElrQJM7zcb7k35rWOFvkh5K4OXwnc+o5svc1hJHh1IE3Ji2m7nuR9LsbZvH4YQ4Ag4ipeDocjTAkybjMugdVVe0W6wxRm5tgVPu3SbmLi6oXTmc4gEk77aG5+KP7t93qtc1GUWF2yAJPhEg6HxG5OUi28FRc/7+9FqDs3EUcKMQHllOqCwta4glhMguA9kkO+N7LPM/hpKLSbdKxx+bkzQ/wCynL0PtFE1V0mZc56qqOVZrKurVRYxPch6jlN9RD1HICiuoVWEqjlW1yllmyKicVEHtU+1SFQa6qkKiDFRPtUAG7VPtUEKqfapgGbVLaoPap9qgVBm0T7RB7VLaphQZtUtqg9qltEwoL2iW0Qm1T7VABe1WT2v2O2sQ4EMdvIA8U+9oSecoo1UxqJSipKmCtGfg+7VMXqEv1to3lpefVbdINaAGiANPjP8oMPUhVSjFR4B2wzaptshNoltVQqCtrKWfmhdqmNZAUFbVHP7y1jhxhy+aQ0ECQBcNDtYvosQ1Vf2Zj2UqzH1KYqtaQTTdo4RH+eFllkipK2ra2vcqOh9ooOeiu28dTr1nPoUhRZDQGtiJGruAngOAWY4kG6cJ9y3p+QONF+0Cg6oh3vUTUViotfUVD6ii56re9Kxie9QBVb3JmuUsYZtU4rKtOEAWNqpbVQToAmKqfbKCSYE9sn2qrCdqAJ7VPtVBJAMntUtqopk7ET2yfbKCcosdEjWS2qgUk7ET2qbapkyAJbVLaqKRQA+2TbVQO9M7+yAHNZQdWTOUUrAm2oTYegWj2p2K/DsaalSjmd/4mPzVGjWXACAPVZgVVHRZtStNPX7la8Sw1VE1UxSVWIY1FAvU3KBRYFbnJNKk5O3RQ2M/9k="/>
          <p:cNvSpPr>
            <a:spLocks noChangeAspect="1" noChangeArrowheads="1"/>
          </p:cNvSpPr>
          <p:nvPr/>
        </p:nvSpPr>
        <p:spPr bwMode="auto">
          <a:xfrm>
            <a:off x="368300" y="-609600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6" name="Picture 2" descr="http://www.nedirturk.com/wp-content/uploads/2011/01/629px-Polynesian_canoe_replica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214526"/>
            <a:ext cx="4032447" cy="389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eknemotor.net/wp-content/uploads/2011/08/bot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0640"/>
            <a:ext cx="4032448" cy="391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3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130009"/>
          </a:xfrm>
        </p:spPr>
        <p:txBody>
          <a:bodyPr/>
          <a:lstStyle/>
          <a:p>
            <a:r>
              <a:rPr lang="tr-TR" dirty="0" smtClean="0">
                <a:latin typeface="Algerian" pitchFamily="82" charset="0"/>
              </a:rPr>
              <a:t>NAZAN GÖKŞEN</a:t>
            </a:r>
            <a:endParaRPr lang="tr-TR" dirty="0">
              <a:latin typeface="Algerian" pitchFamily="82" charset="0"/>
            </a:endParaRPr>
          </a:p>
        </p:txBody>
      </p:sp>
      <p:sp>
        <p:nvSpPr>
          <p:cNvPr id="8" name="Alt Başlık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Algerian" pitchFamily="82" charset="0"/>
              </a:rPr>
              <a:t>VALİ TEOMAN İLKÖĞRETİM OKULU ÖĞRETMENİ / ANTAKYA</a:t>
            </a:r>
            <a:endParaRPr lang="tr-TR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09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24257" y="2353816"/>
            <a:ext cx="8640960" cy="1219200"/>
          </a:xfrm>
        </p:spPr>
        <p:txBody>
          <a:bodyPr>
            <a:normAutofit fontScale="90000"/>
          </a:bodyPr>
          <a:lstStyle/>
          <a:p>
            <a:r>
              <a:rPr lang="tr-TR" sz="7200" dirty="0" smtClean="0">
                <a:solidFill>
                  <a:schemeClr val="tx2"/>
                </a:solidFill>
              </a:rPr>
              <a:t>KARAYOLU TAŞITLARI</a:t>
            </a:r>
            <a:endParaRPr lang="tr-TR" sz="7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4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OTOMOBİL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4009" y="2174875"/>
            <a:ext cx="4042791" cy="395128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KARAYOLU TAŞITLARI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OTOBÜS</a:t>
            </a:r>
            <a:endParaRPr lang="tr-TR" dirty="0"/>
          </a:p>
        </p:txBody>
      </p:sp>
      <p:pic>
        <p:nvPicPr>
          <p:cNvPr id="4098" name="Picture 2" descr="http://www.yerelgundem.com/uploads/haberler/2011/06/23/36c6aa4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185814"/>
            <a:ext cx="403244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ayatkameralari.com/db/yuklemeler/6f5ecd91e3c509191ae5357cb214fca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85814"/>
            <a:ext cx="4032448" cy="394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KAMYON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KARAYOLU </a:t>
            </a:r>
            <a:r>
              <a:rPr lang="tr-TR" dirty="0"/>
              <a:t>TAŞITLARI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BİSİKLET</a:t>
            </a:r>
            <a:endParaRPr lang="tr-TR" dirty="0"/>
          </a:p>
        </p:txBody>
      </p:sp>
      <p:pic>
        <p:nvPicPr>
          <p:cNvPr id="6148" name="Picture 4" descr="http://www.bilgiustam.com/resimler/2008/04/bicycle_yellow-cust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70609"/>
            <a:ext cx="4032448" cy="398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otorluaraclar.org/wp-content/uploads/Scania-124-G-Kırık-Ayak-Kamyon-Resi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85814"/>
            <a:ext cx="4032447" cy="401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9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TIR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KARAYOLU </a:t>
            </a:r>
            <a:r>
              <a:rPr lang="tr-TR" dirty="0"/>
              <a:t>TAŞITLARI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MOTOSİKLET</a:t>
            </a:r>
            <a:endParaRPr lang="tr-TR" dirty="0"/>
          </a:p>
        </p:txBody>
      </p:sp>
      <p:pic>
        <p:nvPicPr>
          <p:cNvPr id="5122" name="Picture 2" descr="Tır Resimleri - Tır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6" y="2161431"/>
            <a:ext cx="401870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resimsevinci.net/data/media/554/Kawasaki_Z750_AB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161431"/>
            <a:ext cx="4032447" cy="396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1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METROBÜS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KARAYOLU TAŞITLARI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     AMBULANS</a:t>
            </a:r>
            <a:endParaRPr lang="tr-TR" dirty="0"/>
          </a:p>
        </p:txBody>
      </p:sp>
      <p:pic>
        <p:nvPicPr>
          <p:cNvPr id="5122" name="Picture 2" descr="http://www.zaytung.com/fotos/metrobus1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ukmsaglik.com/images/ambulan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64" y="2204864"/>
            <a:ext cx="4020600" cy="38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89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MİNİBÜS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KARAYOLU TAŞITLARI</a:t>
            </a: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İTFAİYE ARACI</a:t>
            </a:r>
            <a:endParaRPr lang="tr-TR" dirty="0"/>
          </a:p>
        </p:txBody>
      </p:sp>
      <p:pic>
        <p:nvPicPr>
          <p:cNvPr id="6148" name="Picture 4" descr="Yıllara meydan okuyan magi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4473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kaliteliresimler.com/data/media/1100/itfai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94473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7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AT ARABASI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KARAYOLU TAŞITLARI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tr-TR" dirty="0" smtClean="0"/>
              <a:t>FAYTON</a:t>
            </a:r>
            <a:endParaRPr lang="tr-TR" dirty="0"/>
          </a:p>
        </p:txBody>
      </p:sp>
      <p:pic>
        <p:nvPicPr>
          <p:cNvPr id="7170" name="Picture 2" descr="http://www.batmanpostasigazetesi.com/images/other/at-arabas%C2%A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6289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mg1.blogcu.com/images/f/a/y/faytoncuyuz/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76289"/>
            <a:ext cx="40324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ptiye">
  <a:themeElements>
    <a:clrScheme name="Raptiy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Raptiy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ptiy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287</TotalTime>
  <Words>125</Words>
  <Application>Microsoft Office PowerPoint</Application>
  <PresentationFormat>Ekran Gösterisi (4:3)</PresentationFormat>
  <Paragraphs>74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28</vt:i4>
      </vt:variant>
    </vt:vector>
  </HeadingPairs>
  <TitlesOfParts>
    <vt:vector size="30" baseType="lpstr">
      <vt:lpstr>Kağıt</vt:lpstr>
      <vt:lpstr>Raptiye</vt:lpstr>
      <vt:lpstr>PowerPoint Sunusu</vt:lpstr>
      <vt:lpstr>TAŞITLAR DÖRT GRUBA AYRILIR</vt:lpstr>
      <vt:lpstr>KARAYOLU TAŞITLARI</vt:lpstr>
      <vt:lpstr>KARAYOLU TAŞITLARI</vt:lpstr>
      <vt:lpstr>KARAYOLU TAŞITLARI</vt:lpstr>
      <vt:lpstr>KARAYOLU TAŞITLARI</vt:lpstr>
      <vt:lpstr>KARAYOLU TAŞITLARI</vt:lpstr>
      <vt:lpstr>KARAYOLU TAŞITLARI</vt:lpstr>
      <vt:lpstr>KARAYOLU TAŞITLARI</vt:lpstr>
      <vt:lpstr>KARAYOLU TAŞITLARI</vt:lpstr>
      <vt:lpstr>PowerPoint Sunusu</vt:lpstr>
      <vt:lpstr>DEMİRYOLU TAŞITLARI</vt:lpstr>
      <vt:lpstr>DEMİRYOLU TAŞITLARI</vt:lpstr>
      <vt:lpstr>DEMİRYOLU TAŞITLARI</vt:lpstr>
      <vt:lpstr>DEMİRYOLU TAŞITLARI</vt:lpstr>
      <vt:lpstr>HAVAYOLU TAŞITLARI</vt:lpstr>
      <vt:lpstr>HAVAYOLU TAŞITLARI</vt:lpstr>
      <vt:lpstr>HAVAYOLU TAŞITLARI</vt:lpstr>
      <vt:lpstr>HAVAYOLU TAŞITLARI</vt:lpstr>
      <vt:lpstr>HAVAYOLU TAŞITLARI</vt:lpstr>
      <vt:lpstr>DENİZYOLU TAŞITLARI</vt:lpstr>
      <vt:lpstr>DENİZYOLU TAŞITLARI</vt:lpstr>
      <vt:lpstr>DENİZYOLU TAŞITLARI</vt:lpstr>
      <vt:lpstr>DENİZYOLU TAŞITLARI</vt:lpstr>
      <vt:lpstr>DENİZYOLU TAŞITLARI</vt:lpstr>
      <vt:lpstr>DENİZYOLU TAŞITLARI</vt:lpstr>
      <vt:lpstr>DENİZYOLU TAŞITLARI</vt:lpstr>
      <vt:lpstr>NAZAN GÖKŞEN</vt:lpstr>
    </vt:vector>
  </TitlesOfParts>
  <Company>By NeC ® 2010 | Katilimsiz.Com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DELL</dc:creator>
  <cp:lastModifiedBy>DELL</cp:lastModifiedBy>
  <cp:revision>31</cp:revision>
  <dcterms:created xsi:type="dcterms:W3CDTF">2012-01-27T21:10:29Z</dcterms:created>
  <dcterms:modified xsi:type="dcterms:W3CDTF">2012-01-30T09:27:32Z</dcterms:modified>
</cp:coreProperties>
</file>