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7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47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EA1B3-3F68-4863-B9B6-9BCDB3474CE4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FE9F3-C9E2-4419-81FE-A720F027A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22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4D60-F4D7-426A-AE89-12A0527A96F3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53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3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E273212-AA86-4D17-8A61-63940A2479E5}" type="datetimeFigureOut">
              <a:rPr lang="tr-TR" smtClean="0"/>
              <a:t>03.07.2013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761B83F-C9D7-4589-91A4-3252ACB5150C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13" name="chimes.wav"/>
          </p:stSnd>
        </p:sndAc>
      </p:transition>
    </mc:Choice>
    <mc:Fallback xmlns="">
      <p:transition spd="med">
        <p:fade/>
        <p:sndAc>
          <p:stSnd>
            <p:snd r:embed="rId15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Alt Başlık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324880" cy="3600400"/>
          </a:xfrm>
        </p:spPr>
        <p:txBody>
          <a:bodyPr>
            <a:normAutofit/>
          </a:bodyPr>
          <a:lstStyle/>
          <a:p>
            <a:pPr algn="l"/>
            <a:r>
              <a:rPr lang="tr-TR" sz="2200" dirty="0" smtClean="0">
                <a:latin typeface="Monotype Corsiva" pitchFamily="66" charset="0"/>
              </a:rPr>
              <a:t>             </a:t>
            </a:r>
          </a:p>
          <a:p>
            <a:pPr algn="l"/>
            <a:r>
              <a:rPr lang="tr-TR" sz="2200" dirty="0" smtClean="0">
                <a:latin typeface="Monotype Corsiva" pitchFamily="66" charset="0"/>
              </a:rPr>
              <a:t>	 </a:t>
            </a:r>
          </a:p>
          <a:p>
            <a:pPr algn="l"/>
            <a:r>
              <a:rPr lang="tr-TR" sz="2200" dirty="0" smtClean="0">
                <a:latin typeface="Monotype Corsiva" pitchFamily="66" charset="0"/>
              </a:rPr>
              <a:t>	Türkçede sık  yapılan yazım hataları üzerine hazırlanmış bu sunumun sizlere faydalı olacağını düşünüyorum. </a:t>
            </a:r>
          </a:p>
          <a:p>
            <a:pPr algn="l"/>
            <a:r>
              <a:rPr lang="tr-TR" sz="2200" dirty="0" smtClean="0">
                <a:latin typeface="Monotype Corsiva" pitchFamily="66" charset="0"/>
              </a:rPr>
              <a:t>	Görsellerin altına yazılan ilk kelimeler yanlış, ikinci yazılan kelime doğrudur.</a:t>
            </a:r>
          </a:p>
          <a:p>
            <a:pPr algn="l"/>
            <a:r>
              <a:rPr lang="tr-TR" sz="2200" dirty="0" smtClean="0">
                <a:latin typeface="Monotype Corsiva" pitchFamily="66" charset="0"/>
              </a:rPr>
              <a:t>             Cümlelerde yer alan kelimenin yazılışına dikkat ediniz.</a:t>
            </a:r>
          </a:p>
          <a:p>
            <a:pPr algn="l"/>
            <a:r>
              <a:rPr lang="tr-TR" sz="2200" dirty="0">
                <a:latin typeface="Monotype Corsiva" pitchFamily="66" charset="0"/>
              </a:rPr>
              <a:t>	</a:t>
            </a:r>
            <a:r>
              <a:rPr lang="tr-TR" sz="2200" dirty="0" smtClean="0">
                <a:latin typeface="Monotype Corsiva" pitchFamily="66" charset="0"/>
              </a:rPr>
              <a:t>( F5 ) YAPARAK İZLEYİNİZ!</a:t>
            </a:r>
            <a:endParaRPr lang="tr-TR" sz="2200" dirty="0">
              <a:latin typeface="Monotype Corsiva" pitchFamily="66" charset="0"/>
            </a:endParaRPr>
          </a:p>
        </p:txBody>
      </p:sp>
      <p:sp>
        <p:nvSpPr>
          <p:cNvPr id="6" name="5 Başlık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851648" cy="1057284"/>
          </a:xfrm>
        </p:spPr>
        <p:txBody>
          <a:bodyPr/>
          <a:lstStyle/>
          <a:p>
            <a:pPr algn="ctr"/>
            <a:r>
              <a:rPr lang="tr-TR" sz="4400" dirty="0" smtClean="0">
                <a:latin typeface="Monotype Corsiva" pitchFamily="66" charset="0"/>
              </a:rPr>
              <a:t>YAZIM HATALARI-1</a:t>
            </a:r>
            <a:endParaRPr lang="tr-TR" sz="4400" dirty="0">
              <a:latin typeface="Monotype Corsiva" pitchFamily="66" charset="0"/>
            </a:endParaRPr>
          </a:p>
        </p:txBody>
      </p:sp>
      <p:pic>
        <p:nvPicPr>
          <p:cNvPr id="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6072206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7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t0.gstatic.com/images?q=tbn:ANd9GcSQFHk_MPS5at_K3LL5M62WwPs3yZrVA6GRM-hwoNNsqQ0Srp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785794"/>
            <a:ext cx="3649582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8 Metin kutusu"/>
          <p:cNvSpPr txBox="1"/>
          <p:nvPr/>
        </p:nvSpPr>
        <p:spPr>
          <a:xfrm>
            <a:off x="5500694" y="3643314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po</a:t>
            </a:r>
            <a:r>
              <a:rPr lang="tr-TR" sz="3200" dirty="0" smtClean="0">
                <a:solidFill>
                  <a:srgbClr val="FF00FF"/>
                </a:solidFill>
              </a:rPr>
              <a:t>ğa</a:t>
            </a:r>
            <a:r>
              <a:rPr lang="tr-TR" sz="3200" dirty="0" smtClean="0"/>
              <a:t>ça</a:t>
            </a:r>
            <a:endParaRPr lang="tr-TR" sz="32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928794" y="3143248"/>
            <a:ext cx="1219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poaça</a:t>
            </a:r>
            <a:br>
              <a:rPr lang="pt-BR" sz="3200" dirty="0" smtClean="0"/>
            </a:br>
            <a:r>
              <a:rPr lang="pt-BR" sz="3200" dirty="0" smtClean="0"/>
              <a:t>poça</a:t>
            </a:r>
            <a:br>
              <a:rPr lang="pt-BR" sz="3200" dirty="0" smtClean="0"/>
            </a:br>
            <a:r>
              <a:rPr lang="pt-BR" sz="3200" dirty="0" smtClean="0"/>
              <a:t>poğça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3059565" y="5092693"/>
            <a:ext cx="281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Ablam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poğaça</a:t>
            </a:r>
            <a:r>
              <a:rPr lang="tr-TR" sz="2000" dirty="0" smtClean="0">
                <a:latin typeface="Monotype Corsiva" pitchFamily="66" charset="0"/>
              </a:rPr>
              <a:t> yapmayı sever.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921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6000768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9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643174" y="3857628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ki</a:t>
            </a:r>
            <a:r>
              <a:rPr lang="tr-TR" sz="3200" dirty="0" err="1" smtClean="0">
                <a:solidFill>
                  <a:schemeClr val="accent2"/>
                </a:solidFill>
              </a:rPr>
              <a:t>pr</a:t>
            </a:r>
            <a:r>
              <a:rPr lang="tr-TR" sz="3200" dirty="0" err="1" smtClean="0"/>
              <a:t>i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6084168" y="3836265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ki</a:t>
            </a:r>
            <a:r>
              <a:rPr lang="tr-TR" sz="3200" dirty="0" smtClean="0">
                <a:solidFill>
                  <a:srgbClr val="FF00FF"/>
                </a:solidFill>
              </a:rPr>
              <a:t>rp</a:t>
            </a:r>
            <a:r>
              <a:rPr lang="tr-TR" sz="3200" dirty="0" smtClean="0"/>
              <a:t>i</a:t>
            </a:r>
            <a:endParaRPr lang="tr-TR" sz="3200" dirty="0"/>
          </a:p>
        </p:txBody>
      </p:sp>
      <p:pic>
        <p:nvPicPr>
          <p:cNvPr id="48131" name="Picture 3" descr="C:\Users\nazan\Pictures\f.bmp"/>
          <p:cNvPicPr>
            <a:picLocks noChangeAspect="1" noChangeArrowheads="1"/>
          </p:cNvPicPr>
          <p:nvPr/>
        </p:nvPicPr>
        <p:blipFill>
          <a:blip r:embed="rId3"/>
          <a:srcRect l="8272" t="2287" r="9013" b="8536"/>
          <a:stretch>
            <a:fillRect/>
          </a:stretch>
        </p:blipFill>
        <p:spPr bwMode="auto">
          <a:xfrm>
            <a:off x="2940812" y="332656"/>
            <a:ext cx="357190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Metin kutusu"/>
          <p:cNvSpPr txBox="1"/>
          <p:nvPr/>
        </p:nvSpPr>
        <p:spPr>
          <a:xfrm>
            <a:off x="1723375" y="4800581"/>
            <a:ext cx="600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Kirpi</a:t>
            </a:r>
            <a:r>
              <a:rPr lang="tr-TR" sz="2000" dirty="0" smtClean="0">
                <a:latin typeface="Monotype Corsiva" pitchFamily="66" charset="0"/>
              </a:rPr>
              <a:t> toprak içine açtığı tünellerde ve kaya kovuklarında barınır.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0242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9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644054" y="3667167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mut</a:t>
            </a:r>
            <a:r>
              <a:rPr lang="tr-TR" sz="3200" dirty="0" smtClean="0">
                <a:solidFill>
                  <a:srgbClr val="FF00FF"/>
                </a:solidFill>
              </a:rPr>
              <a:t>f</a:t>
            </a:r>
            <a:r>
              <a:rPr lang="tr-TR" sz="3200" dirty="0" smtClean="0"/>
              <a:t>ak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2071670" y="3667167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mut</a:t>
            </a:r>
            <a:r>
              <a:rPr lang="tr-TR" sz="3200" dirty="0" err="1" smtClean="0">
                <a:solidFill>
                  <a:schemeClr val="accent2"/>
                </a:solidFill>
              </a:rPr>
              <a:t>v</a:t>
            </a:r>
            <a:r>
              <a:rPr lang="tr-TR" sz="3200" dirty="0" err="1" smtClean="0"/>
              <a:t>ak</a:t>
            </a:r>
            <a:endParaRPr lang="tr-TR" sz="3200" dirty="0"/>
          </a:p>
        </p:txBody>
      </p:sp>
      <p:pic>
        <p:nvPicPr>
          <p:cNvPr id="47107" name="Picture 3" descr="C:\Users\nazan\Pictures\untitled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32778"/>
            <a:ext cx="372331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Metin kutusu"/>
          <p:cNvSpPr txBox="1"/>
          <p:nvPr/>
        </p:nvSpPr>
        <p:spPr>
          <a:xfrm>
            <a:off x="2643174" y="4532259"/>
            <a:ext cx="3778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Mutfak</a:t>
            </a:r>
            <a:r>
              <a:rPr lang="tr-TR" sz="2000" dirty="0" smtClean="0">
                <a:latin typeface="Monotype Corsiva" pitchFamily="66" charset="0"/>
              </a:rPr>
              <a:t>  evimizin bölümlerinden biridir.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126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4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143108" y="3651507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solidFill>
                  <a:schemeClr val="accent2"/>
                </a:solidFill>
              </a:rPr>
              <a:t>c</a:t>
            </a:r>
            <a:r>
              <a:rPr lang="tr-TR" sz="3200" dirty="0" err="1" smtClean="0"/>
              <a:t>imlastik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254818" y="3659458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FF"/>
                </a:solidFill>
              </a:rPr>
              <a:t>j</a:t>
            </a:r>
            <a:r>
              <a:rPr lang="tr-TR" sz="3200" dirty="0" smtClean="0"/>
              <a:t>imnastik</a:t>
            </a:r>
            <a:endParaRPr lang="tr-TR" sz="3200" dirty="0"/>
          </a:p>
        </p:txBody>
      </p:sp>
      <p:pic>
        <p:nvPicPr>
          <p:cNvPr id="46082" name="Picture 2" descr="http://t2.gstatic.com/images?q=tbn:ANd9GcQTvq6ubWp78hZ88eAJfudDif8hSgGHFSVPyaN8MGyEIhaEP9n6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692696"/>
            <a:ext cx="3071834" cy="2486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Metin kutusu"/>
          <p:cNvSpPr txBox="1"/>
          <p:nvPr/>
        </p:nvSpPr>
        <p:spPr>
          <a:xfrm>
            <a:off x="1331640" y="4643446"/>
            <a:ext cx="654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Çocuklar spor yapmak istiyorsanız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jimnastik</a:t>
            </a:r>
            <a:r>
              <a:rPr lang="tr-TR" sz="2000" dirty="0" smtClean="0">
                <a:latin typeface="Monotype Corsiva" pitchFamily="66" charset="0"/>
              </a:rPr>
              <a:t> hakkında bilgi toplayınız.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229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6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928794" y="3675360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ç</a:t>
            </a:r>
            <a:r>
              <a:rPr lang="tr-TR" sz="3200" dirty="0" err="1" smtClean="0">
                <a:solidFill>
                  <a:schemeClr val="accent2"/>
                </a:solidFill>
              </a:rPr>
              <a:t>u</a:t>
            </a:r>
            <a:r>
              <a:rPr lang="tr-TR" sz="3200" dirty="0" err="1" smtClean="0"/>
              <a:t>k</a:t>
            </a:r>
            <a:r>
              <a:rPr lang="tr-TR" sz="3200" dirty="0" err="1" smtClean="0">
                <a:solidFill>
                  <a:schemeClr val="accent2"/>
                </a:solidFill>
              </a:rPr>
              <a:t>u</a:t>
            </a:r>
            <a:r>
              <a:rPr lang="tr-TR" sz="3200" dirty="0" err="1" smtClean="0"/>
              <a:t>lata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461786" y="3667409"/>
            <a:ext cx="157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ç</a:t>
            </a:r>
            <a:r>
              <a:rPr lang="tr-TR" sz="3200" dirty="0" smtClean="0">
                <a:solidFill>
                  <a:srgbClr val="FF00FF"/>
                </a:solidFill>
              </a:rPr>
              <a:t>i</a:t>
            </a:r>
            <a:r>
              <a:rPr lang="tr-TR" sz="3200" dirty="0" smtClean="0"/>
              <a:t>k</a:t>
            </a:r>
            <a:r>
              <a:rPr lang="tr-TR" sz="3200" dirty="0" smtClean="0">
                <a:solidFill>
                  <a:srgbClr val="FF00FF"/>
                </a:solidFill>
              </a:rPr>
              <a:t>o</a:t>
            </a:r>
            <a:r>
              <a:rPr lang="tr-TR" sz="3200" dirty="0" smtClean="0"/>
              <a:t>lata</a:t>
            </a:r>
            <a:endParaRPr lang="tr-TR" sz="3200" dirty="0"/>
          </a:p>
        </p:txBody>
      </p:sp>
      <p:pic>
        <p:nvPicPr>
          <p:cNvPr id="45060" name="Picture 4" descr="http://www.drtuncayfiliz.com/cikol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48680"/>
            <a:ext cx="3429000" cy="27564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Metin kutusu"/>
          <p:cNvSpPr txBox="1"/>
          <p:nvPr/>
        </p:nvSpPr>
        <p:spPr>
          <a:xfrm>
            <a:off x="2690880" y="4588407"/>
            <a:ext cx="361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Çocuklar,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çikolata</a:t>
            </a:r>
            <a:r>
              <a:rPr lang="tr-TR" sz="2000" dirty="0" smtClean="0">
                <a:latin typeface="Monotype Corsiva" pitchFamily="66" charset="0"/>
              </a:rPr>
              <a:t> dişlerinizi çürütür. 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331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7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0.gstatic.com/images?q=tbn:ANd9GcQObL8ikC3Hyi-hbwu22nOaACaPCeCCHSMSSCb0J0wJxW7Ra3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548681"/>
            <a:ext cx="3416202" cy="254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etin kutusu"/>
          <p:cNvSpPr txBox="1"/>
          <p:nvPr/>
        </p:nvSpPr>
        <p:spPr>
          <a:xfrm>
            <a:off x="2000232" y="3667651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solidFill>
                  <a:schemeClr val="accent2"/>
                </a:solidFill>
              </a:rPr>
              <a:t>p</a:t>
            </a:r>
            <a:r>
              <a:rPr lang="tr-TR" sz="3200" dirty="0" err="1" smtClean="0"/>
              <a:t>isiklet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866440" y="367560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FF"/>
                </a:solidFill>
              </a:rPr>
              <a:t>b</a:t>
            </a:r>
            <a:r>
              <a:rPr lang="tr-TR" sz="3200" dirty="0" smtClean="0"/>
              <a:t>isiklet</a:t>
            </a:r>
            <a:endParaRPr lang="tr-TR" sz="32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933046" y="4764855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Bisiklet</a:t>
            </a:r>
            <a:r>
              <a:rPr lang="tr-TR" sz="2000" dirty="0" smtClean="0">
                <a:latin typeface="Monotype Corsiva" pitchFamily="66" charset="0"/>
              </a:rPr>
              <a:t>, motorsuz, iki tekerlekli, pedallı, insan gücü ile ilerleyen bir ulaşım aracıdır.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433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6000768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3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0.gstatic.com/images?q=tbn:ANd9GcTM_b4fTajX5uW4WWvJ8ou4KEiYc0ZJNxxiTA9Rdsj7PJAkOAuX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48680"/>
            <a:ext cx="3857652" cy="266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 Metin kutusu"/>
          <p:cNvSpPr txBox="1"/>
          <p:nvPr/>
        </p:nvSpPr>
        <p:spPr>
          <a:xfrm>
            <a:off x="2285984" y="367560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eş</a:t>
            </a:r>
            <a:r>
              <a:rPr lang="tr-TR" sz="3200" dirty="0" err="1" smtClean="0">
                <a:solidFill>
                  <a:schemeClr val="accent2"/>
                </a:solidFill>
              </a:rPr>
              <a:t>ş</a:t>
            </a:r>
            <a:r>
              <a:rPr lang="tr-TR" sz="3200" dirty="0" err="1" smtClean="0"/>
              <a:t>ek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6263143" y="368343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eşek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096563" y="4725144"/>
            <a:ext cx="5347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Eşek,</a:t>
            </a:r>
            <a:r>
              <a:rPr lang="tr-TR" sz="2000" dirty="0" smtClean="0">
                <a:latin typeface="Monotype Corsiva" pitchFamily="66" charset="0"/>
              </a:rPr>
              <a:t> yük taşımada gücünden yararlanılan bir hayvandır.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5362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1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jpeg;base64,/9j/4AAQSkZJRgABAQAAAQABAAD/2wCEAAkGBhQSEBUUExQWFBUWGBgZGBgYGBoaHRscGB0aGhgbHBobHyYeHxkjGxoYIC8iIycqLywsFyAzNTAqNSYrLCkBCQoKDgwOGg8PGiwkHyU0LCwsLCwsLCw0LCwsLCwsLCwsLCwsLCwsLCwsLCwsLDQsLCwsLCwsLCwsLCwsKSwsLP/AABEIAMkA+wMBIgACEQEDEQH/xAAbAAACAwEBAQAAAAAAAAAAAAAABQMEBgIBB//EADsQAAECBAQEBAUDAwMEAwAAAAECEQADITEEEkFRBSJhcQYTgZEyobHB8AdC0RTh8SNSYiRygrIVFjP/xAAaAQEAAwEBAQAAAAAAAAAAAAAAAQIDBAUG/8QAKxEAAgIBBAEDAwMFAAAAAAAAAAECEQMEEiExQRNRYSIycRShsQWBkdHh/9oADAMBAAIRAxEAPwD7jBBBABBBBABBBBABBBBABBBBABBFXiXEkSJZmTCyQ3UkmgAG5MYuf4lmzMQVoWpEtLZUgiv/AHDUk+0YZs8cS5N8WCWXo30EUOFcVE4EtlINnBcb6H5RbxM8IQpaiEhIJJNgBqekaxmprdHoylFxdPskgj5jgvGeLKlHzEK2SZbJ9LKbuYa4fx9MTyrlpWQC6grI/RmOtLxz/qsd0zpekyVaNzBGOwnj8t/qyS5NAguw65m/AYsSvH0ozCFS1pQKZqEvb4Q5aLrUY35KPTZV4NTBCCb43wwKQ6yVbIVTSrt8nhNxv9R8oUnDSlKUC2daeRhcgA5j6t6xZ5sa8oqsGRuqNxBCLwl4jGKkjOU+ckc6UghnJCTXcB7mHsaJpq0Zyi4umEEEESVCCCCACCCCACCCCACCCCACCCCACCCCACCCCACCCIZWMQpRSlaVFPxAKBI7gWgKJop8X4mnDyVzVAkJDsLk2A9484vxROHkqmKIcA5QS2ZTFkjqTHzHiPiWZiClcwtldkgMK6jV9K/Kr8+fOsa+TpwYHld+BhxjxAvFHmAEsMyBWv8AuNK9DpFKZJASkoNa5gT2Zqd/brFSVxBJzBgx9DdwzRYcJCSScpcPdm1PvHizlKTuR7MYRgqXBfl4tcsgOUkh3FC1R3ah9ob4zxOU4FSAlcyapKkpqkk5n5jm0TTd6Xq2dTiaAEsl6Ve+grXv9osqcKNiA+U3pu2nYwx5ZYnaKZMUZ/cIuE4vKyiRduYvWuhvF2VM5nAzgXJr2dh+GK+O8PpKlKlEpID5bgqqdd7d+8L8PjSOVZIc1Try70oXiWlLlF+hvLzZvr+WiZXxUASKd7a13iLB4glSlp03Zvx4lQk0FzqXdW5126RRlz2eEmYAkFgBU6/xV6fzEfGsQmVLygspdmGlAakMLxeylSgwYUoANm9XvGd4tOE2eGKiUOlyaFjpU6j1hHllRjwPiszCHzUDMlSWKCSytnPSvuY+tyJwWlKkkEKAIILgg7HUR8iwclxlNEsWtQlzVj+4vbUw68G8fTh5i5c6YoSikZCTyIyvStnfTaPR0uenskcGqwbluj2fR4I8SoEOKgwBUemeWewRTxHGZCASudLSEnKXWmh2NaGLYU9RCyaPYIIIEBBBBABBBBABBBBABBBBABFfFcQlywc60pYPUgFu14zvFPHSUKmolIzqRTMTy5tbVIGtrHvGRn5p00zF8ypjZvQMw6UEceXVRhwuWdmLSSnzLhDjj3jGaqYRJUUSsrAsMyiRUuajpbfWiPg/Hf6WaChKVFiGJIoW2jqStKkqdi6SxZw7cpobesIcThlIdTdH+keesspy3N8npLFGMdqXH8jDjXFJs/L5yypQJ1oHZwBYWi7IwEqYkFSa2LUcEWLXrGclYgmagJqfzdm7xpsNhpiiWIfZ79q3imS+2y8aSpdFXFeF0uoomZRQgM7OwLF+piLEcDnOnyjmBFlKYv07/aGWElEqZZyHvZ9+sSS3QQ55m0JI3oSA+mkZbmiwkXImhIXlcUdIqQTR6b9Oke4XiiwVMhRZ8zg0B31djDtKyFFLMxAPsCB7EH1EeLxICwTelOwA+0N3uh2JpPGQEuKgN1vb/PWJcSuXOSagLNcxAozdtA3aLstMp0kJQFB6gAFj2HT8eI8VwWQoqVUKLHlU2z0tWsTasCCVPVKYTLK2qOUvp7xouHYgEKUCkA0Bdi6gbGhzM5p9ogxXBZagCCwA+G/q5eFXDZmWb5bksb9NPWLOpKwP8XOEqWpRrsCakkgDeEnCUuoqYJIUVBqAF7dm+0W+PYhWRKUiinzUvZg7969qx7hZHKEj4nuPp6V94quIgmKOUEWUSG1zD+232jlcvzBlABITVqZgNT8o7DZhmFBRSfkCDu7R7LUz0LkUqxrtozP8ojolinEcXxCJq1+fMBmMF5VFIpYBmAAbRvaLchJW6hMUtS/jYlyQxdW599Y94nghzMyhoT9Winw1wCxLjowpqDHRLJKUbsyUEn0X5vD0gEulRIu4am57x9W4GlsNJDFLS0BjVmAEfLVhJHVquGHoxtH0zwzNUrCSSrK+QDlsQKJPcgCm8dOhdydnJrV9KGkEEEemeWEEEEAEEEEAEEEEAIvEviyXg8iSkrWtyEgtQXJOgeMXxDxBPxHmBSylKjRCTQJFhuX137Uht47VLnzDJCAJyEjLNJIylTKZhcMNbPGQRwvEysikgTdwCKH1ZwY8vVZm5bVI9XTYoqKk1yXMMBYsCxbqQKB+rARxKmEKBr+PC2ciaiWFFCgHYi6nNA+sCeI0cJJSAy3B5VVvRtvnHDtO6x7MltkL0UT/AJPuO7atFecMycrOxcPcUIPY9OsLsPxJOYJUaPc+sSzOJ/uqMmlLvQ09NYja0TdlHD4VInGpBTb8PSHzlswcsRYGht+GE3DJZUtUwIBBOwNXdTA19hDZWJKfhcbt+Wi0+eCInal0c2ap/NI6QoZiQaczVa5oOlA3rHMrHZQaAuCCDYg3cFwzfxEH9bkLlJqbEetYpTLWTzcfM8sOXy0Ll9hTQ3J9IXrnLnzEgIoGSVhNgOZir1PqYrmWuaWkodLgfE501UXJ1o5h3Kw4kSwlKib3bWvtE8R/JXsUYzDlChcs9r+tHbWLeGm50gita1FmNWJtRt6xaU5c70jNT5apU9IzEoUoZikWDh96dYsvqD4H06YRcHL0NfSM8rCTJGIJPM6izGraPTb6RrcQoAZWZqe2tY48qmZrhn9a/QREZ0g1ZljxArnFRdSAQHBJAFHr9RDWRxJIYpPwlwW/K2i3OwwUnLoHJPe8Vv8A4qXmJSgANb3Z92izcWhTJkzgvKXqXp+aRHi+IJSgBwpnDOx1NAe5MVZvCFZVFK22DO3W+/0imvgSwpPNmUakns5rUxKjH3IbZJ/UTJrBwlqi79ntDLA4NISc2Z+op7+0VcCoBQSokEGjCm9bUo3rDuShIu9dmbUh9elIrN1wSiJKQAwBB9wfT+Y3vgoq/o05i/MoJoxABZi2rv6ERiQhZBDADQ5a+96/aL3BPGSMGny5nmzCpZLAOEJYOQ5qCdB946NHNRnycurg5w4Po0EZJf6jyf2y5qqFqJFdr26xoeEcTTiJKZqQQFPRVwQWIPqI9aOSMnSZ5Usc4q5IuQQQRczCCCCACCCPFKYObCAPmfiHGlWNmullIVl7pHwnuQXfqIrDHKCstiGPZ7e8Q8W8QJmYiYtJdKlApctRgBT0inN8RZhUk5afh948DL9U2z6DEqgkOSpSSXDChBYgHWh1+0czpoKi4HMCK1BcZYRji6l/A62qWq1R7UeCTxtcw5UozH9pygctM3MdH66RlsZcbf0koKBEtA0LAbnTs3tC/FcMkJDhJoTTMSG7HYtEcxc9TAyVAgtmqAHa+hHXr1ijxjh86trPmdnvRjV3i0Vz2RZY4YEgkhXK5ZLH6vu+kNJi0FDscweotpcN00OpvSKnC5SRLAyZW9CevU9YvT8iQFZqEMUsxB3d66ab3eEnyF0RZ2lvnCCDYglwxto7t84V5pk90oyuNTS/Yat8o6mpVNm5EcrpJcgsAaUpdz+Uhvw7hSZKWustmWNe3T0eH2r5J7O8DgUyEM5zCqiauWFhpEgJW6yCADqOgL1vcV+8dLkqZyGTRiSC5JsA79bN6xGZijqCBZ/8ferhrGM+yV8HmKnpShkpbU1Jc0BZ9KWFPcwowknzZqSCEgMvdwCGatusX58tQTmUCKsH169q/I7RDwmWqZOMxQBCUkB2vSjE1o8XTpMj8DTGBymub82jicpkFISAHcsGclg53LAV2AgU2YEgEJsH1BcGmx+kRzXWCTSvX/Hz9IoSc4dSQhSWckvXRv57nSIQ6iACBUOTSlH0P0iacQMiRUsxUaVJ+X3aPE4V6B2CCpRpfQXB6UeJsEONXzHK5SNolxGHKL3p86xX80JGYgJ1JOlqObdT3iXiGYBlM/X+8WXhEMQ43EGXNBACnBGoIPzpFqXxbEtVKWIYOki2rm5+sU8Phs01RNGozj3Ae2tN4fow7J+FJHo/qK7RrkauisUKjiMWaGYurCyQehFKHqInwmHmmZzFSlavt6j1pDBUlg2VLVsxY39L/OOTJZvgbQ0LaX6ERnuLUdoPKcqaDpX32jbeAsUk4dSH5kLLpclgqoYGwJf1eMSrD1HMOh09CI0PgnG5cQqWUqPmJoWFMjm92P1beOjSS25F8nNq47sb/wAm7gggj2jxQggggAjLeLuMTZM2UEnKhQJJYFyCKHo2mrxqYyX6gYeYUSlpYoSSFAkBipsqq9iN6xhqL9N0dGmr1FZllcLw7MZYoXF/alSK2Owj3ypQBSlAyKejUc971jiXhApPNMynZiaa+rWiWVNYBOVKq0JDkFiHGxYkON48Fnt0dEpSyggJs7AC2pbXSOivk6CvZhX0b6RBKxJAJCQoFnSRmcFnDHZ/lEicYoKC3YHV62HTv+XiiT1M4qsMzgUt2+0KuK51JFCnoQQfmHiY4wq15vcksdju0EpC5nMpJCRdyxpS12eLLjkCOVxVsqSakkNXR39X+hjtE3zZwlJUA+t7Jc96vDXEYAE5UJJKmzEAkgWNTYAV94v4DhsvDoVk5iq5UxPYEAU17xrLJHwuSiTOOH8PRJSx51H99j26D5H6WUSw+YrASDUVcuCwDUfM1/7RxIKDzEmmgZjQht9jTaIVbty6vUW1P+7pYg0jDlvkvXgkUol7FFrnXbr7GxHSNEgpBJIA0qHcku/yNtaR4iWkVzMADy1JJ0JJPf5RFLkZi7jq7nZ+gA0pEklfFLKqk2BpT3bb81iTgCB5ay5bMWFNg57fxEHFVEpLMlA1o5PZyd+grDfDBXkpegKQwfptpvEvog6CEgKUSXysBRg5FTR3DUrqfSr5ZJ5VAudaCj3IzNoLadYsr5ZbfGoqNACGoKO7ku5cNcbPEKApTBsrI68uwL1EVCOJiAZhCSwqAoka99WMczHUVKqEBRT6tT8EeYYpTW3vTlrZtd9faPJy+VILgGoFdb29bRPwSRpTVPK3qTpS5Zor8axbuVFiav8An5WGMrEpSrNl5kggPcFT/YtCLjGMar0tR3r011jXGrkUl0ecClhRdXxEena/40aBKUixD0cVt0Nnp84QcL4hLSkES1E2KaBur+0M/wD7BygiUp6ghw3d9fbeImm2SuEXpcmhZVXsRuOoYwKlCuVRNdmIppuP4hWvxCoJBEljYueXuCBe2kcK8STAkESkv+5ySltKX2imyQsbTGFRz3cfDXT0irxCdMQlSpKlSSAWUCymuzjdrRTVx6cEpIRLqKmpB0oHu433iRPFpk3KlQljNSxqdCNh8otFSi7IbTXJ9C8JeNJWKkpCl5ZqUJ8wKZLlhmUmrFOb/EaaPh8vhZQCABW/8do1HhjxlNlrw+FUgLS4lvXMHNDchh9BHrYtSpumeXm0rjzE+kQQQR2HCEZn9QMRlwoBLZpiQ9NApX1AjTRk/wBQuFrmSUTEFP8ApKJUFFgQpg/cECnWMs32M2wV6isyEsZx8QBpUmnWwu3z2vHSUpq6ikt8QY10pRx7d4qYicoJqxPSsL5KJs5JMtJULUIH16GPB23ye9YwmcQQknMXFr16dIjwRM0kJogaqGYn6Dd2i5heDJlpPmhMzNU0tuN369ekXfOdIFGHw/mmntFW14BWwvDEoq/P6tWpZ69jtE0zEE619fSO/KKQVKIa4ZjRnJI0ao9Ihn4nMl0pTeuUBy1ASQKtbo+0R2yF8C+ZiFSlE5swJGlQfxotTJxUQkkenzirjZQUmlz1pXTs7mm8KuGT5iZxS2fl5qjltrY1pGqSaDdGlnCWgAIehJdTVeugsLb945ky0q+MqIFWDbuxpY2+4iBEwGhSC9w9OwI+20e4uaXsANNGEZ0T8HPl5iRZIqatqNrBvtHUtAUS6wlIu9CaFgPVqE/SvKAkslRIBZylnLM1w3S0R4nK6imwJDHTqN/y+kgpT2VMSlYVlJbWr2t/msP5zhglNgwDtaw5iw0vCXhWHz4kKzMJfM1yb7mgB7/eG/EZhzUqTSsJd0D3FSGXlBFNXOvZxaK7k5iPhSWJtofz0ibEyikDM4JAJGocOxZ6+scGefLA/a1Nn1ipKKwAEt2qT8y7+tB6N69LxZJAcJCQEpSGDDVg3b5x5LmDlJDgHMznowoXan2tEhUZhJBZ3p13Hun3EWZBxLKQhdCVFmOgZ7Udy++g9czx6YHGWigQWLsd3B06ho02JlpTKTzOquYt1LBidA3dtIzM+UpU4VzBqUZq1o5+vtG2Lyykh5wZUudLSzJWXdIVUEPaxsHfr0horCpUsWSo2DUJIIbYRmZnDm5pZYs4GoO4N+nrrDjhnHUTCETDkWE3LAEhh8zWvbaM5LyiSROGYEEMVXHY0PQ1+YjxGA5cyS1SkitCw0NNWeu2kXhLGYhTpLODsRYN6+jREZZZSh2J0im4sL1yhYj0ixMkgMUbA1alnD9N+kSKIYEiurW6fJot8H4IvFKUlDCWBVex0T3Y20v30jFzdJFZSUVbIeG8Om4gqQhJdIqTQDoSdT9jG68PeF5eHShSgFTsvMs1qb5XsNKCsXeB8KGGkIlA5soqWZyS5P5oBF+PXwaeOPl9nj59TLJwuggggjqOUIgx2DTNlqlrDpUCCP77xPHMxDghyHBDjR4MlHxFU3IoAg8pILkXFKsN4eyMeGBDDsLnfvCnEFwQVBTEgHcCxrZ44wOJKlZVFsoH9hs0fPyjZ9CmMkYnMs0dgCegLgFtqH2iecoGiEZQK0cmpckOdzbZ9BHM/HnIxolI9A2rxxLlhV1KS+wcjq0Ylvk5KSajNmAcpSHcivd76OaR7PxDfGklmdI02B9IiXMCVEIJ6fyfcQu4hjMvxs+r1HzvaLKNgi4jjCpSZcsEEslIep09TqTD2Vgky5ZGQJLByGrTVQ+K5v8AKK/BMIUSwtSA6qh6lmo+qS0WioE1qAbaP+fWEn4RCEkxZkkq0NO3aGKVBw7KUL7dtz+WilxhRUkAIayUgCzUA+3pHCcKqShNObKxLua1NXjTtckDDETUnmYJSkAUsAB3dmFaveusSz5KMwSvMwZ2GU0alXABZu3vHGEm5Dyq5hqN+m/eKmPxalOp3a+7b/2iiTbJZzL4iiSpZYBzc1YbVtWJF8VSpAWFAj+IRCSZjkA5SRTU++j2hjiPDyRyippT/EaOMV5ITbG87EJKqqBv6sIFTMyQ7AJoAKdW+fzjKYnh8ySAuWSFVBAqGfUdWBjyVipykkJU+qg1iQz/ACgsa8MbjV4cJSCSHJSwGlWrvYU7m8dYIgqHMAn91KkbA929oz8zjy84V5ZGhAPQih6FvaJsHx5AQomigbG7Nfq5+nWKvGxaLmPTcJZura96Qk4VLInqUeXmoH69KN8oYY/GJIBcgECoP48d8GwpCczBbvrQ+oenvGi+mBHchkMKCpgWKrXaz3FNNfS8J8dw0VJ5ToR+bxoZ0oBRKa5gKHTUnrrX+TEKUpcFQBSoFxqHdvt9LxipUX7F/C+Oqz+XiADmKQlYox/5D2r8obTJXlkqT+6hcCoLH+DCrHcJzAlItdogkeaiX5f7XcPo9/R/rEtJ8oj8nfFeJlPKlJzv6evTp8468P4XGTZn/TKWFZgVFJKUpO6tCG0NxvFnwt4W/qMTlUVJCAFLJcuH+EbE1HZ9mj6vwzhErDpKZScoJc3Lm1z0jv0+Fv6l0cWozqP09stiPYII9M8kIIIIAIIIIAxif0zleZMKpqvLU5SkBigkv8WoGlO7xLiPAMlGHVkR5s8JOValEEnahAtQRroIy9KHsbevP3PkkjOgsoFBSWyqDH2iKdPUSXPrSNN+oGDQiZLnMoZnSoixIbK+xZ+7dIzJnoAcpd6jmN6jS/r0jxsuP05tHs4sm+CkQz5qgDk7kkilNK9BuaxFwDCqmFU1SQpILAliXF2B00/DEPDMOqdPo2VNVPbZu7/gjQkkkJCTcDlD3LB2066RlJ1waAmY6wnUv2oHLekR4jEZgUgAZdg1bc3VhrVmjpWJUl05mdnbTZ/z1rFZedmfMKlRsAzkCpf+59YoifyKpuZS0Co5kgFutSNGHyh1icKlQYe5hdwJa1TlkWCQXJZq0A/NIcplvMDqAAIdw77i92sYtLuiBBPw/lkiW5LAVZy17MKwuxmHUpBUxTRtK3000HV40kwgqJCDY1L6kWel2tFLiGFol3DpBAqCH6FiC24jSORkOKLWCwwEtFXLJdhS3e0WFS1ZQvKakix0odKit7XitwKkpQagUWJIfsH27axdJzgpBYpDt0sT2ct7Rk+ySkvD+Ylbghg+ntu9fkYTok+VMTML5X5x0IatN2NKw8WQpkh+bkf/AJae5I94qT5IZQytvb27AikWiyWicYBCwlY+FwQ2rGo7UY+sVcXwMEuEjLV2/N20jngeJEtJStTBSuQFwH1bd6dL6vDsy8oWCDzNRzTsLA1veDbiyDJK8NBTs4o42LFvd/oY7wE+bIAAAUhJ+E0cO5AIqAaxoPLNgAAASG61qbV2vES8DmQFPVyCD0pobUetekW33wxRYwuKE5CVyyQVaUJSQW6h3rbaPcXPAU5QQNQlvuWhBNwpSorlnKu7ijEaj3MNsBxfMEy5wImMeYgAKuR6kNSKONcoFiZJCVkpIVQhxsb9rfKJuD8BmYhaAUK8lROZbMwGx3cNR4R8SxmVwkKzaMfrDHwH4kmYedlxE1XkFJoolQSpwQ1yNXanyjp08IuS3GOeUlF7ez6rhcIiWkJQkJAADANag+UTRzLmBQBSQQQ4IqCDYjpHUe2eEEEEEAEEEEAEEEEAEEEEARz5CVpKVAFJDEGPkHFuFlGIXKMwHKojNV26jfSPscYH9TeDgJTiUI5gWmKD2LZSoWozP1Ecuqx742u0dmkybJ0/IulzAiXlSQQAB69t4gwpmMVAEJFjWruKGxNPx4pcHwOInyM6JSpgzFOZLaNoS7VuOsWzOoEg0D9G3pHjyxuHaPWjJS6YMTRIBVoVU+feKPFCUOjM53HRyfpFwslL5sxJ00Gjvrf5Qpxs19Wcs+gB1PaIiizGfBZKUycwSXLgqqHKetot+WfLKiGaiairi9C4Y7iPUSBLkJlgk5Rq1dfvEWGQpSFKLgAhtjencN8xFHzyCNZIYOOYgCu9BoKkkMDWIMQCpQBJdj/H3t0i1h52VRIdx8niCZM5yag30roPWLIl2VOCzwJ5Q5yqchtx6G4f2h1mNUpBZVCN4RS8SJS05RV2USdFEWIFAPWHs0CWsKPMzkGrPbpoT7xElyVKqVFIJACWrQNWx0Ff4iEjmSoh82t3F3pp+VieYHDigVbZukE+bmQLMAAKUDaQssJuJYEqKgm6eZnqzitO4r1hvw3F+dLSM2aYBzb9aaDrECVkhk3ICWGrQtlLMmaJjhAdln/i4zP8y/QRdrcqK9D+dPByA/EAzk37mgiKckooxPRw/o7DeJ8XKStOYM3uD9ogXis6gFfEQAGFVNYDrFEr6JuiPFYQZyxB2iviZKSgPZIIoNq/f5w3leG8WvKpMopzH9xAYalQJcBtL07Rq8N4Dw6UFKsyyouSVEegCWAHz62jrx6bJP4ObJqccPn8GE4V4emzXySypLOFWB2Ym7jQQ7wX6czJqAZ0wSiSeUJcgaOXZ/pSPoEmSEJCUhkpAAA0AoBHcd8NJCPL5OCesnLrggwODTKlIlofKhISHqWSGETwQR1nGEEEEAEEEEAEEEEAEEEEAEeEPHsEAcolgBgAANBSMx4o8JKnrEyR5aVGi8wIzbF0gkmpvGpgik4RmqkXhklB7onybFYZSFGWtCkkXKhfRwbFztFKYlCWUQVFwa2o9tza+0fUOP8Ah1GLSkKUpBS7FLa3BBFqRguN+HJmHWAsgy/2rcOW3F81e0eTm0zx210evh1MclJ9i9PGRMKg7Nf5U71ftEkjGAy/iDAn7RTx0kFLaP8Ah7xb8J+Azis61LSlKTlDZnJoahKkkBjvf3jPHi9ThGs8npq2SypoDgAOQxLVa5D3agPpEX9PVgW63b0jUp8BKCipRzX+GZlveipav/aKHEPB2ISGkIKg7krWh3oNGcUGm8JYJx8fs/8ARSOpxvyZvispBUSlNNAXt37P7w6mzc8tJICXSC1KUtSK+O8Pz0OqZLIQkVVRrdDqW94SYjGKy8qugeM3B8JmqlF8odyZo8vIAzKKu7sK+wiPzAlJTSpcl9R/mGHhDgCsUgT15VVUkjMpAfVwASbvdo0E79P5aw2byxqEOSe6lk/QRutLN8oweqxxdMxyAErDXTzaFiku/d/pFXGc1aFyx73+8fSZXgnDD9qipmzFRcUamj+ke4PwVhZaSny87lyVlz8mDdGjSOin5M3rYex8yXPWlGQMRdPrWGn6d4hJxjYhTzGaSGDA1Kq3zZaD16RupvgvCqmZzLtZLkJHYCDhvgzDSJvmoQc4fKSonK9CwOraxvi00oSt0ZZdVCcGlY8giHF4tEpCpkxQShIck6CEuI8ZS0pJ8qe+meUZYIFyVzMqEga5iD0MdzaRx48OTJ9qs0EEJeBeKEYk5QkoUxUOZC0qAICilctRS4JS4LEZhSsOoJ2Rkxyxy2zVMIII8eJMz2CB48eAPYIIIAIIIIAIIIIAIIIIAIIIIAIrcQ4bLnoyTUBabsd9wRUekWYIhqyU65R8z4r4ExInZJSUrkk0JUBlSdFA1oNQ794+h8P4bLkIySkJQm7Dfc6k94swRSGKMPtNMmaWStwQQQRoZARC/ifAJGIA86WlbWNQR0cEFukMIIhpPslNror4HAS5MsS5SQhCbAfl+sWIIIkgIIIIAIIIIAyP6g8U8pEsOcqXnqCSAVeSUCWlyCwM5co2/aY+bq4xKTh502Vhgjz5glqRMmLmIUB/qLZLJIKVeUxckZjaPoH6geHpk91JzlCpaUHInOUFK84OQEKUhVjlcgoSWNYwh8HzShKFGYpEsrU0vCYgqdWXN/8AohCXZKRVWkc+S7PsP6X+nWnW583z3+fHF3xz46OcR4jMmXh8klCFmWpTS1z5bBayAP8ATmgkqCEqJJJPLsIe8V4suTKWfMmkJVMUEmdOqQqXh0Jz58+TMjErbN+0bQt4h4WWrECZLKwlHliWleFxRITKSlKQppLE8rltzFzFeH5k+SZZQsLMzzFqlYSYkEAEJB84y65lzDR7xVWdM3geyT/Lu/Luv7e6F8rxR5kgZs65ypmWXJ86etCgwAM1MyYoFOdQZNHKa0d+ONY5OGRKlql4eetafMWsSxLykKUkJQqT5ZYFBJP7qEUaOsT4JUFS/L81CkJGbPhp7lYUo5h5SFpZimyjaGfHfCS8XiVT0JnpScoSn+mAACQAzTJiVM7mqQ7mIpl/U00Zp3UeXzffhX+/Htz4K8ziMxeGnTpvkzES0jL/ANRNntNWyZby5sxaCQFKVVJ+GM6eKzfJE18NVZQEf0+HzUSFFTeX8NQO5jX4rwviJmGMlSZoBmJmcmEkSxypUGaXNS55nc7CFXEPA5yS0BE6WtAUFqVh5qvMCjmSR5ImAFLqSxLsAYNMnT5tOuG0+fa6VfPz7f8ATXfpqVlyoBDyZalpSkITmUub5asiQEhRlJSSwDgpMbyMp4MnLEyahaZnMiVMUtUqZLBmBIlTGMxKSXyIV/5q2jVx0Q6Pkf6hLdqJOq6/gIIIIucAQQQQAQQQQAQQQQAQQQQAQQQQAQQQQAQQQQAQQQQAQQQQAQQQQAQQQQAQQQQAQQQQAQQQQAQQQQB//9k="/>
          <p:cNvSpPr>
            <a:spLocks noChangeAspect="1" noChangeArrowheads="1"/>
          </p:cNvSpPr>
          <p:nvPr/>
        </p:nvSpPr>
        <p:spPr bwMode="auto">
          <a:xfrm>
            <a:off x="0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3200"/>
          </a:p>
        </p:txBody>
      </p:sp>
      <p:sp>
        <p:nvSpPr>
          <p:cNvPr id="39940" name="AutoShape 4" descr="data:image/jpeg;base64,/9j/4AAQSkZJRgABAQAAAQABAAD/2wCEAAkGBhQSEBUUExQWFBUWGBgZGBgYGBoaHRscGB0aGhgbHBobHyYeHxkjGxoYIC8iIycqLywsFyAzNTAqNSYrLCkBCQoKDgwOGg8PGiwkHyU0LCwsLCwsLCw0LCwsLCwsLCwsLCwsLCwsLCwsLCwsLDQsLCwsLCwsLCwsLCwsKSwsLP/AABEIAMkA+wMBIgACEQEDEQH/xAAbAAACAwEBAQAAAAAAAAAAAAAABQMEBgIBB//EADsQAAECBAQEBAUDAwMEAwAAAAECEQADITEEEkFRBSJhcQYTgZEyobHB8AdC0RTh8SNSYiRygrIVFjP/xAAaAQEAAwEBAQAAAAAAAAAAAAAAAQIDBAUG/8QAKxEAAgIBBAEDAwMFAAAAAAAAAAECEQMEEiExQRNRYSIycRShsQWBkdHh/9oADAMBAAIRAxEAPwD7jBBBABBBBABBBBABBBBABBBBABBFXiXEkSJZmTCyQ3UkmgAG5MYuf4lmzMQVoWpEtLZUgiv/AHDUk+0YZs8cS5N8WCWXo30EUOFcVE4EtlINnBcb6H5RbxM8IQpaiEhIJJNgBqekaxmprdHoylFxdPskgj5jgvGeLKlHzEK2SZbJ9LKbuYa4fx9MTyrlpWQC6grI/RmOtLxz/qsd0zpekyVaNzBGOwnj8t/qyS5NAguw65m/AYsSvH0ozCFS1pQKZqEvb4Q5aLrUY35KPTZV4NTBCCb43wwKQ6yVbIVTSrt8nhNxv9R8oUnDSlKUC2daeRhcgA5j6t6xZ5sa8oqsGRuqNxBCLwl4jGKkjOU+ckc6UghnJCTXcB7mHsaJpq0Zyi4umEEEESVCCCCACCCCACCCCACCCCACCCCACCCCACCCCACCCIZWMQpRSlaVFPxAKBI7gWgKJop8X4mnDyVzVAkJDsLk2A9484vxROHkqmKIcA5QS2ZTFkjqTHzHiPiWZiClcwtldkgMK6jV9K/Kr8+fOsa+TpwYHld+BhxjxAvFHmAEsMyBWv8AuNK9DpFKZJASkoNa5gT2Zqd/brFSVxBJzBgx9DdwzRYcJCSScpcPdm1PvHizlKTuR7MYRgqXBfl4tcsgOUkh3FC1R3ah9ob4zxOU4FSAlcyapKkpqkk5n5jm0TTd6Xq2dTiaAEsl6Ve+grXv9osqcKNiA+U3pu2nYwx5ZYnaKZMUZ/cIuE4vKyiRduYvWuhvF2VM5nAzgXJr2dh+GK+O8PpKlKlEpID5bgqqdd7d+8L8PjSOVZIc1Try70oXiWlLlF+hvLzZvr+WiZXxUASKd7a13iLB4glSlp03Zvx4lQk0FzqXdW5126RRlz2eEmYAkFgBU6/xV6fzEfGsQmVLygspdmGlAakMLxeylSgwYUoANm9XvGd4tOE2eGKiUOlyaFjpU6j1hHllRjwPiszCHzUDMlSWKCSytnPSvuY+tyJwWlKkkEKAIILgg7HUR8iwclxlNEsWtQlzVj+4vbUw68G8fTh5i5c6YoSikZCTyIyvStnfTaPR0uenskcGqwbluj2fR4I8SoEOKgwBUemeWewRTxHGZCASudLSEnKXWmh2NaGLYU9RCyaPYIIIEBBBBABBBBABBBBABBBBABFfFcQlywc60pYPUgFu14zvFPHSUKmolIzqRTMTy5tbVIGtrHvGRn5p00zF8ypjZvQMw6UEceXVRhwuWdmLSSnzLhDjj3jGaqYRJUUSsrAsMyiRUuajpbfWiPg/Hf6WaChKVFiGJIoW2jqStKkqdi6SxZw7cpobesIcThlIdTdH+keesspy3N8npLFGMdqXH8jDjXFJs/L5yypQJ1oHZwBYWi7IwEqYkFSa2LUcEWLXrGclYgmagJqfzdm7xpsNhpiiWIfZ79q3imS+2y8aSpdFXFeF0uoomZRQgM7OwLF+piLEcDnOnyjmBFlKYv07/aGWElEqZZyHvZ9+sSS3QQ55m0JI3oSA+mkZbmiwkXImhIXlcUdIqQTR6b9Oke4XiiwVMhRZ8zg0B31djDtKyFFLMxAPsCB7EH1EeLxICwTelOwA+0N3uh2JpPGQEuKgN1vb/PWJcSuXOSagLNcxAozdtA3aLstMp0kJQFB6gAFj2HT8eI8VwWQoqVUKLHlU2z0tWsTasCCVPVKYTLK2qOUvp7xouHYgEKUCkA0Bdi6gbGhzM5p9ogxXBZagCCwA+G/q5eFXDZmWb5bksb9NPWLOpKwP8XOEqWpRrsCakkgDeEnCUuoqYJIUVBqAF7dm+0W+PYhWRKUiinzUvZg7969qx7hZHKEj4nuPp6V94quIgmKOUEWUSG1zD+232jlcvzBlABITVqZgNT8o7DZhmFBRSfkCDu7R7LUz0LkUqxrtozP8ojolinEcXxCJq1+fMBmMF5VFIpYBmAAbRvaLchJW6hMUtS/jYlyQxdW599Y94nghzMyhoT9Winw1wCxLjowpqDHRLJKUbsyUEn0X5vD0gEulRIu4am57x9W4GlsNJDFLS0BjVmAEfLVhJHVquGHoxtH0zwzNUrCSSrK+QDlsQKJPcgCm8dOhdydnJrV9KGkEEEemeWEEEEAEEEEAEEEEAIvEviyXg8iSkrWtyEgtQXJOgeMXxDxBPxHmBSylKjRCTQJFhuX137Uht47VLnzDJCAJyEjLNJIylTKZhcMNbPGQRwvEysikgTdwCKH1ZwY8vVZm5bVI9XTYoqKk1yXMMBYsCxbqQKB+rARxKmEKBr+PC2ciaiWFFCgHYi6nNA+sCeI0cJJSAy3B5VVvRtvnHDtO6x7MltkL0UT/AJPuO7atFecMycrOxcPcUIPY9OsLsPxJOYJUaPc+sSzOJ/uqMmlLvQ09NYja0TdlHD4VInGpBTb8PSHzlswcsRYGht+GE3DJZUtUwIBBOwNXdTA19hDZWJKfhcbt+Wi0+eCInal0c2ap/NI6QoZiQaczVa5oOlA3rHMrHZQaAuCCDYg3cFwzfxEH9bkLlJqbEetYpTLWTzcfM8sOXy0Ll9hTQ3J9IXrnLnzEgIoGSVhNgOZir1PqYrmWuaWkodLgfE501UXJ1o5h3Kw4kSwlKib3bWvtE8R/JXsUYzDlChcs9r+tHbWLeGm50gita1FmNWJtRt6xaU5c70jNT5apU9IzEoUoZikWDh96dYsvqD4H06YRcHL0NfSM8rCTJGIJPM6izGraPTb6RrcQoAZWZqe2tY48qmZrhn9a/QREZ0g1ZljxArnFRdSAQHBJAFHr9RDWRxJIYpPwlwW/K2i3OwwUnLoHJPe8Vv8A4qXmJSgANb3Z92izcWhTJkzgvKXqXp+aRHi+IJSgBwpnDOx1NAe5MVZvCFZVFK22DO3W+/0imvgSwpPNmUakns5rUxKjH3IbZJ/UTJrBwlqi79ntDLA4NISc2Z+op7+0VcCoBQSokEGjCm9bUo3rDuShIu9dmbUh9elIrN1wSiJKQAwBB9wfT+Y3vgoq/o05i/MoJoxABZi2rv6ERiQhZBDADQ5a+96/aL3BPGSMGny5nmzCpZLAOEJYOQ5qCdB946NHNRnycurg5w4Po0EZJf6jyf2y5qqFqJFdr26xoeEcTTiJKZqQQFPRVwQWIPqI9aOSMnSZ5Usc4q5IuQQQRczCCCCACCCPFKYObCAPmfiHGlWNmullIVl7pHwnuQXfqIrDHKCstiGPZ7e8Q8W8QJmYiYtJdKlApctRgBT0inN8RZhUk5afh948DL9U2z6DEqgkOSpSSXDChBYgHWh1+0czpoKi4HMCK1BcZYRji6l/A62qWq1R7UeCTxtcw5UozH9pygctM3MdH66RlsZcbf0koKBEtA0LAbnTs3tC/FcMkJDhJoTTMSG7HYtEcxc9TAyVAgtmqAHa+hHXr1ijxjh86trPmdnvRjV3i0Vz2RZY4YEgkhXK5ZLH6vu+kNJi0FDscweotpcN00OpvSKnC5SRLAyZW9CevU9YvT8iQFZqEMUsxB3d66ab3eEnyF0RZ2lvnCCDYglwxto7t84V5pk90oyuNTS/Yat8o6mpVNm5EcrpJcgsAaUpdz+Uhvw7hSZKWustmWNe3T0eH2r5J7O8DgUyEM5zCqiauWFhpEgJW6yCADqOgL1vcV+8dLkqZyGTRiSC5JsA79bN6xGZijqCBZ/8ferhrGM+yV8HmKnpShkpbU1Jc0BZ9KWFPcwowknzZqSCEgMvdwCGatusX58tQTmUCKsH169q/I7RDwmWqZOMxQBCUkB2vSjE1o8XTpMj8DTGBymub82jicpkFISAHcsGclg53LAV2AgU2YEgEJsH1BcGmx+kRzXWCTSvX/Hz9IoSc4dSQhSWckvXRv57nSIQ6iACBUOTSlH0P0iacQMiRUsxUaVJ+X3aPE4V6B2CCpRpfQXB6UeJsEONXzHK5SNolxGHKL3p86xX80JGYgJ1JOlqObdT3iXiGYBlM/X+8WXhEMQ43EGXNBACnBGoIPzpFqXxbEtVKWIYOki2rm5+sU8Phs01RNGozj3Ae2tN4fow7J+FJHo/qK7RrkauisUKjiMWaGYurCyQehFKHqInwmHmmZzFSlavt6j1pDBUlg2VLVsxY39L/OOTJZvgbQ0LaX6ERnuLUdoPKcqaDpX32jbeAsUk4dSH5kLLpclgqoYGwJf1eMSrD1HMOh09CI0PgnG5cQqWUqPmJoWFMjm92P1beOjSS25F8nNq47sb/wAm7gggj2jxQggggAjLeLuMTZM2UEnKhQJJYFyCKHo2mrxqYyX6gYeYUSlpYoSSFAkBipsqq9iN6xhqL9N0dGmr1FZllcLw7MZYoXF/alSK2Owj3ypQBSlAyKejUc971jiXhApPNMynZiaa+rWiWVNYBOVKq0JDkFiHGxYkON48Fnt0dEpSyggJs7AC2pbXSOivk6CvZhX0b6RBKxJAJCQoFnSRmcFnDHZ/lEicYoKC3YHV62HTv+XiiT1M4qsMzgUt2+0KuK51JFCnoQQfmHiY4wq15vcksdju0EpC5nMpJCRdyxpS12eLLjkCOVxVsqSakkNXR39X+hjtE3zZwlJUA+t7Jc96vDXEYAE5UJJKmzEAkgWNTYAV94v4DhsvDoVk5iq5UxPYEAU17xrLJHwuSiTOOH8PRJSx51H99j26D5H6WUSw+YrASDUVcuCwDUfM1/7RxIKDzEmmgZjQht9jTaIVbty6vUW1P+7pYg0jDlvkvXgkUol7FFrnXbr7GxHSNEgpBJIA0qHcku/yNtaR4iWkVzMADy1JJ0JJPf5RFLkZi7jq7nZ+gA0pEklfFLKqk2BpT3bb81iTgCB5ay5bMWFNg57fxEHFVEpLMlA1o5PZyd+grDfDBXkpegKQwfptpvEvog6CEgKUSXysBRg5FTR3DUrqfSr5ZJ5VAudaCj3IzNoLadYsr5ZbfGoqNACGoKO7ku5cNcbPEKApTBsrI68uwL1EVCOJiAZhCSwqAoka99WMczHUVKqEBRT6tT8EeYYpTW3vTlrZtd9faPJy+VILgGoFdb29bRPwSRpTVPK3qTpS5Zor8axbuVFiav8An5WGMrEpSrNl5kggPcFT/YtCLjGMar0tR3r011jXGrkUl0ecClhRdXxEena/40aBKUixD0cVt0Nnp84QcL4hLSkES1E2KaBur+0M/wD7BygiUp6ghw3d9fbeImm2SuEXpcmhZVXsRuOoYwKlCuVRNdmIppuP4hWvxCoJBEljYueXuCBe2kcK8STAkESkv+5ySltKX2imyQsbTGFRz3cfDXT0irxCdMQlSpKlSSAWUCymuzjdrRTVx6cEpIRLqKmpB0oHu433iRPFpk3KlQljNSxqdCNh8otFSi7IbTXJ9C8JeNJWKkpCl5ZqUJ8wKZLlhmUmrFOb/EaaPh8vhZQCABW/8do1HhjxlNlrw+FUgLS4lvXMHNDchh9BHrYtSpumeXm0rjzE+kQQQR2HCEZn9QMRlwoBLZpiQ9NApX1AjTRk/wBQuFrmSUTEFP8ApKJUFFgQpg/cECnWMs32M2wV6isyEsZx8QBpUmnWwu3z2vHSUpq6ikt8QY10pRx7d4qYicoJqxPSsL5KJs5JMtJULUIH16GPB23ye9YwmcQQknMXFr16dIjwRM0kJogaqGYn6Dd2i5heDJlpPmhMzNU0tuN369ekXfOdIFGHw/mmntFW14BWwvDEoq/P6tWpZ69jtE0zEE619fSO/KKQVKIa4ZjRnJI0ao9Ihn4nMl0pTeuUBy1ASQKtbo+0R2yF8C+ZiFSlE5swJGlQfxotTJxUQkkenzirjZQUmlz1pXTs7mm8KuGT5iZxS2fl5qjltrY1pGqSaDdGlnCWgAIehJdTVeugsLb945ky0q+MqIFWDbuxpY2+4iBEwGhSC9w9OwI+20e4uaXsANNGEZ0T8HPl5iRZIqatqNrBvtHUtAUS6wlIu9CaFgPVqE/SvKAkslRIBZylnLM1w3S0R4nK6imwJDHTqN/y+kgpT2VMSlYVlJbWr2t/msP5zhglNgwDtaw5iw0vCXhWHz4kKzMJfM1yb7mgB7/eG/EZhzUqTSsJd0D3FSGXlBFNXOvZxaK7k5iPhSWJtofz0ibEyikDM4JAJGocOxZ6+scGefLA/a1Nn1ipKKwAEt2qT8y7+tB6N69LxZJAcJCQEpSGDDVg3b5x5LmDlJDgHMznowoXan2tEhUZhJBZ3p13Hun3EWZBxLKQhdCVFmOgZ7Udy++g9czx6YHGWigQWLsd3B06ho02JlpTKTzOquYt1LBidA3dtIzM+UpU4VzBqUZq1o5+vtG2Lyykh5wZUudLSzJWXdIVUEPaxsHfr0horCpUsWSo2DUJIIbYRmZnDm5pZYs4GoO4N+nrrDjhnHUTCETDkWE3LAEhh8zWvbaM5LyiSROGYEEMVXHY0PQ1+YjxGA5cyS1SkitCw0NNWeu2kXhLGYhTpLODsRYN6+jREZZZSh2J0im4sL1yhYj0ixMkgMUbA1alnD9N+kSKIYEiurW6fJot8H4IvFKUlDCWBVex0T3Y20v30jFzdJFZSUVbIeG8Om4gqQhJdIqTQDoSdT9jG68PeF5eHShSgFTsvMs1qb5XsNKCsXeB8KGGkIlA5soqWZyS5P5oBF+PXwaeOPl9nj59TLJwuggggjqOUIgx2DTNlqlrDpUCCP77xPHMxDghyHBDjR4MlHxFU3IoAg8pILkXFKsN4eyMeGBDDsLnfvCnEFwQVBTEgHcCxrZ44wOJKlZVFsoH9hs0fPyjZ9CmMkYnMs0dgCegLgFtqH2iecoGiEZQK0cmpckOdzbZ9BHM/HnIxolI9A2rxxLlhV1KS+wcjq0Ylvk5KSajNmAcpSHcivd76OaR7PxDfGklmdI02B9IiXMCVEIJ6fyfcQu4hjMvxs+r1HzvaLKNgi4jjCpSZcsEEslIep09TqTD2Vgky5ZGQJLByGrTVQ+K5v8AKK/BMIUSwtSA6qh6lmo+qS0WioE1qAbaP+fWEn4RCEkxZkkq0NO3aGKVBw7KUL7dtz+WilxhRUkAIayUgCzUA+3pHCcKqShNObKxLua1NXjTtckDDETUnmYJSkAUsAB3dmFaveusSz5KMwSvMwZ2GU0alXABZu3vHGEm5Dyq5hqN+m/eKmPxalOp3a+7b/2iiTbJZzL4iiSpZYBzc1YbVtWJF8VSpAWFAj+IRCSZjkA5SRTU++j2hjiPDyRyippT/EaOMV5ITbG87EJKqqBv6sIFTMyQ7AJoAKdW+fzjKYnh8ySAuWSFVBAqGfUdWBjyVipykkJU+qg1iQz/ACgsa8MbjV4cJSCSHJSwGlWrvYU7m8dYIgqHMAn91KkbA929oz8zjy84V5ZGhAPQih6FvaJsHx5AQomigbG7Nfq5+nWKvGxaLmPTcJZura96Qk4VLInqUeXmoH69KN8oYY/GJIBcgECoP48d8GwpCczBbvrQ+oenvGi+mBHchkMKCpgWKrXaz3FNNfS8J8dw0VJ5ToR+bxoZ0oBRKa5gKHTUnrrX+TEKUpcFQBSoFxqHdvt9LxipUX7F/C+Oqz+XiADmKQlYox/5D2r8obTJXlkqT+6hcCoLH+DCrHcJzAlItdogkeaiX5f7XcPo9/R/rEtJ8oj8nfFeJlPKlJzv6evTp8468P4XGTZn/TKWFZgVFJKUpO6tCG0NxvFnwt4W/qMTlUVJCAFLJcuH+EbE1HZ9mj6vwzhErDpKZScoJc3Lm1z0jv0+Fv6l0cWozqP09stiPYII9M8kIIIIAIIIIAxif0zleZMKpqvLU5SkBigkv8WoGlO7xLiPAMlGHVkR5s8JOValEEnahAtQRroIy9KHsbevP3PkkjOgsoFBSWyqDH2iKdPUSXPrSNN+oGDQiZLnMoZnSoixIbK+xZ+7dIzJnoAcpd6jmN6jS/r0jxsuP05tHs4sm+CkQz5qgDk7kkilNK9BuaxFwDCqmFU1SQpILAliXF2B00/DEPDMOqdPo2VNVPbZu7/gjQkkkJCTcDlD3LB2066RlJ1waAmY6wnUv2oHLekR4jEZgUgAZdg1bc3VhrVmjpWJUl05mdnbTZ/z1rFZedmfMKlRsAzkCpf+59YoifyKpuZS0Co5kgFutSNGHyh1icKlQYe5hdwJa1TlkWCQXJZq0A/NIcplvMDqAAIdw77i92sYtLuiBBPw/lkiW5LAVZy17MKwuxmHUpBUxTRtK3000HV40kwgqJCDY1L6kWel2tFLiGFol3DpBAqCH6FiC24jSORkOKLWCwwEtFXLJdhS3e0WFS1ZQvKakix0odKit7XitwKkpQagUWJIfsH27axdJzgpBYpDt0sT2ct7Rk+ySkvD+Ylbghg+ntu9fkYTok+VMTML5X5x0IatN2NKw8WQpkh+bkf/AJae5I94qT5IZQytvb27AikWiyWicYBCwlY+FwQ2rGo7UY+sVcXwMEuEjLV2/N20jngeJEtJStTBSuQFwH1bd6dL6vDsy8oWCDzNRzTsLA1veDbiyDJK8NBTs4o42LFvd/oY7wE+bIAAAUhJ+E0cO5AIqAaxoPLNgAAASG61qbV2vES8DmQFPVyCD0pobUetekW33wxRYwuKE5CVyyQVaUJSQW6h3rbaPcXPAU5QQNQlvuWhBNwpSorlnKu7ijEaj3MNsBxfMEy5wImMeYgAKuR6kNSKONcoFiZJCVkpIVQhxsb9rfKJuD8BmYhaAUK8lROZbMwGx3cNR4R8SxmVwkKzaMfrDHwH4kmYedlxE1XkFJoolQSpwQ1yNXanyjp08IuS3GOeUlF7ez6rhcIiWkJQkJAADANag+UTRzLmBQBSQQQ4IqCDYjpHUe2eEEEEEAEEEEAEEEEAEEEEARz5CVpKVAFJDEGPkHFuFlGIXKMwHKojNV26jfSPscYH9TeDgJTiUI5gWmKD2LZSoWozP1Ecuqx742u0dmkybJ0/IulzAiXlSQQAB69t4gwpmMVAEJFjWruKGxNPx4pcHwOInyM6JSpgzFOZLaNoS7VuOsWzOoEg0D9G3pHjyxuHaPWjJS6YMTRIBVoVU+feKPFCUOjM53HRyfpFwslL5sxJ00Gjvrf5Qpxs19Wcs+gB1PaIiizGfBZKUycwSXLgqqHKetot+WfLKiGaiairi9C4Y7iPUSBLkJlgk5Rq1dfvEWGQpSFKLgAhtjencN8xFHzyCNZIYOOYgCu9BoKkkMDWIMQCpQBJdj/H3t0i1h52VRIdx8niCZM5yag30roPWLIl2VOCzwJ5Q5yqchtx6G4f2h1mNUpBZVCN4RS8SJS05RV2USdFEWIFAPWHs0CWsKPMzkGrPbpoT7xElyVKqVFIJACWrQNWx0Ff4iEjmSoh82t3F3pp+VieYHDigVbZukE+bmQLMAAKUDaQssJuJYEqKgm6eZnqzitO4r1hvw3F+dLSM2aYBzb9aaDrECVkhk3ICWGrQtlLMmaJjhAdln/i4zP8y/QRdrcqK9D+dPByA/EAzk37mgiKckooxPRw/o7DeJ8XKStOYM3uD9ogXis6gFfEQAGFVNYDrFEr6JuiPFYQZyxB2iviZKSgPZIIoNq/f5w3leG8WvKpMopzH9xAYalQJcBtL07Rq8N4Dw6UFKsyyouSVEegCWAHz62jrx6bJP4ObJqccPn8GE4V4emzXySypLOFWB2Ym7jQQ7wX6czJqAZ0wSiSeUJcgaOXZ/pSPoEmSEJCUhkpAAA0AoBHcd8NJCPL5OCesnLrggwODTKlIlofKhISHqWSGETwQR1nGEEEEAEEEEAEEEEAEEEEAEeEPHsEAcolgBgAANBSMx4o8JKnrEyR5aVGi8wIzbF0gkmpvGpgik4RmqkXhklB7onybFYZSFGWtCkkXKhfRwbFztFKYlCWUQVFwa2o9tza+0fUOP8Ah1GLSkKUpBS7FLa3BBFqRguN+HJmHWAsgy/2rcOW3F81e0eTm0zx210evh1MclJ9i9PGRMKg7Nf5U71ftEkjGAy/iDAn7RTx0kFLaP8Ah7xb8J+Azis61LSlKTlDZnJoahKkkBjvf3jPHi9ThGs8npq2SypoDgAOQxLVa5D3agPpEX9PVgW63b0jUp8BKCipRzX+GZlveipav/aKHEPB2ISGkIKg7krWh3oNGcUGm8JYJx8fs/8ARSOpxvyZvispBUSlNNAXt37P7w6mzc8tJICXSC1KUtSK+O8Pz0OqZLIQkVVRrdDqW94SYjGKy8qugeM3B8JmqlF8odyZo8vIAzKKu7sK+wiPzAlJTSpcl9R/mGHhDgCsUgT15VVUkjMpAfVwASbvdo0E79P5aw2byxqEOSe6lk/QRutLN8oweqxxdMxyAErDXTzaFiku/d/pFXGc1aFyx73+8fSZXgnDD9qipmzFRcUamj+ke4PwVhZaSny87lyVlz8mDdGjSOin5M3rYex8yXPWlGQMRdPrWGn6d4hJxjYhTzGaSGDA1Kq3zZaD16RupvgvCqmZzLtZLkJHYCDhvgzDSJvmoQc4fKSonK9CwOraxvi00oSt0ZZdVCcGlY8giHF4tEpCpkxQShIck6CEuI8ZS0pJ8qe+meUZYIFyVzMqEga5iD0MdzaRx48OTJ9qs0EEJeBeKEYk5QkoUxUOZC0qAICilctRS4JS4LEZhSsOoJ2Rkxyxy2zVMIII8eJMz2CB48eAPYIIIAIIIIAIIIIAIIIIAIIIIAIrcQ4bLnoyTUBabsd9wRUekWYIhqyU65R8z4r4ExInZJSUrkk0JUBlSdFA1oNQ794+h8P4bLkIySkJQm7Dfc6k94swRSGKMPtNMmaWStwQQQRoZARC/ifAJGIA86WlbWNQR0cEFukMIIhpPslNror4HAS5MsS5SQhCbAfl+sWIIIkgIIIIAIIIIAyP6g8U8pEsOcqXnqCSAVeSUCWlyCwM5co2/aY+bq4xKTh502Vhgjz5glqRMmLmIUB/qLZLJIKVeUxckZjaPoH6geHpk91JzlCpaUHInOUFK84OQEKUhVjlcgoSWNYwh8HzShKFGYpEsrU0vCYgqdWXN/8AohCXZKRVWkc+S7PsP6X+nWnW583z3+fHF3xz46OcR4jMmXh8klCFmWpTS1z5bBayAP8ATmgkqCEqJJJPLsIe8V4suTKWfMmkJVMUEmdOqQqXh0Jz58+TMjErbN+0bQt4h4WWrECZLKwlHliWleFxRITKSlKQppLE8rltzFzFeH5k+SZZQsLMzzFqlYSYkEAEJB84y65lzDR7xVWdM3geyT/Lu/Luv7e6F8rxR5kgZs65ypmWXJ86etCgwAM1MyYoFOdQZNHKa0d+ONY5OGRKlql4eetafMWsSxLykKUkJQqT5ZYFBJP7qEUaOsT4JUFS/L81CkJGbPhp7lYUo5h5SFpZimyjaGfHfCS8XiVT0JnpScoSn+mAACQAzTJiVM7mqQ7mIpl/U00Zp3UeXzffhX+/Htz4K8ziMxeGnTpvkzES0jL/ANRNntNWyZby5sxaCQFKVVJ+GM6eKzfJE18NVZQEf0+HzUSFFTeX8NQO5jX4rwviJmGMlSZoBmJmcmEkSxypUGaXNS55nc7CFXEPA5yS0BE6WtAUFqVh5qvMCjmSR5ImAFLqSxLsAYNMnT5tOuG0+fa6VfPz7f8ATXfpqVlyoBDyZalpSkITmUub5asiQEhRlJSSwDgpMbyMp4MnLEyahaZnMiVMUtUqZLBmBIlTGMxKSXyIV/5q2jVx0Q6Pkf6hLdqJOq6/gIIIIucAQQQQAQQQQAQQQQAQQQQAQQQQAQQQQAQQQQAQQQQAQQQQAQQQQAQQQQAQQQQAQQQQAQQQQAQQQQB//9k="/>
          <p:cNvSpPr>
            <a:spLocks noChangeAspect="1" noChangeArrowheads="1"/>
          </p:cNvSpPr>
          <p:nvPr/>
        </p:nvSpPr>
        <p:spPr bwMode="auto">
          <a:xfrm>
            <a:off x="0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3200"/>
          </a:p>
        </p:txBody>
      </p:sp>
      <p:pic>
        <p:nvPicPr>
          <p:cNvPr id="39941" name="Picture 5" descr="C:\Users\nazan\Pictures\untitledx.bmp"/>
          <p:cNvPicPr>
            <a:picLocks noChangeAspect="1" noChangeArrowheads="1"/>
          </p:cNvPicPr>
          <p:nvPr/>
        </p:nvPicPr>
        <p:blipFill>
          <a:blip r:embed="rId4"/>
          <a:srcRect l="2988" r="7370" b="14178"/>
          <a:stretch>
            <a:fillRect/>
          </a:stretch>
        </p:blipFill>
        <p:spPr bwMode="auto">
          <a:xfrm>
            <a:off x="3071802" y="404664"/>
            <a:ext cx="2888580" cy="266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Metin kutusu"/>
          <p:cNvSpPr txBox="1"/>
          <p:nvPr/>
        </p:nvSpPr>
        <p:spPr>
          <a:xfrm>
            <a:off x="2372113" y="3727694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>
                <a:solidFill>
                  <a:schemeClr val="accent2"/>
                </a:solidFill>
              </a:rPr>
              <a:t>p</a:t>
            </a:r>
            <a:r>
              <a:rPr lang="tr-TR" sz="3200" dirty="0" err="1" smtClean="0"/>
              <a:t>isküvit</a:t>
            </a:r>
            <a:endParaRPr lang="tr-TR" sz="32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140408" y="372769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FF"/>
                </a:solidFill>
              </a:rPr>
              <a:t>b</a:t>
            </a:r>
            <a:r>
              <a:rPr lang="tr-TR" sz="3200" dirty="0" smtClean="0"/>
              <a:t>isküvi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2987824" y="4689148"/>
            <a:ext cx="307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Burcu,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bisküvi</a:t>
            </a:r>
            <a:r>
              <a:rPr lang="tr-TR" sz="2000" dirty="0" smtClean="0">
                <a:latin typeface="Monotype Corsiva" pitchFamily="66" charset="0"/>
              </a:rPr>
              <a:t> yemeyi çok sever.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638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5786454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8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3.gstatic.com/images?q=tbn:ANd9GcRTQcYUS_YRDDUjZEc-q16TBiOIsCkOeC7NTHZ-pviKzxfURas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20688"/>
            <a:ext cx="3429024" cy="24575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4 Metin kutusu"/>
          <p:cNvSpPr txBox="1"/>
          <p:nvPr/>
        </p:nvSpPr>
        <p:spPr>
          <a:xfrm>
            <a:off x="2483768" y="3669326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ka</a:t>
            </a:r>
            <a:r>
              <a:rPr lang="tr-TR" sz="3200" dirty="0" smtClean="0">
                <a:solidFill>
                  <a:schemeClr val="accent2"/>
                </a:solidFill>
              </a:rPr>
              <a:t>ys</a:t>
            </a:r>
            <a:r>
              <a:rPr lang="tr-TR" sz="3200" dirty="0" smtClean="0"/>
              <a:t>ı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364088" y="3687340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kay</a:t>
            </a:r>
            <a:r>
              <a:rPr lang="tr-TR" sz="3200" dirty="0" smtClean="0">
                <a:solidFill>
                  <a:srgbClr val="FF00FF"/>
                </a:solidFill>
              </a:rPr>
              <a:t>ı</a:t>
            </a:r>
            <a:r>
              <a:rPr lang="tr-TR" sz="3200" dirty="0" smtClean="0"/>
              <a:t>sı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456241" y="4709175"/>
            <a:ext cx="409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Yaz meyvelerinin en güzeli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kayısı</a:t>
            </a:r>
            <a:r>
              <a:rPr lang="tr-TR" sz="2000" dirty="0" smtClean="0">
                <a:latin typeface="Monotype Corsiva" pitchFamily="66" charset="0"/>
              </a:rPr>
              <a:t> ve eriktir.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741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7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0.gstatic.com/images?q=tbn:ANd9GcQWb3RaEKdbpQcK6rq1JsZHW-gKz7RVv_hrJuMPz3VVU5CMBi26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9111" y="188640"/>
            <a:ext cx="3219450" cy="2667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Metin kutusu"/>
          <p:cNvSpPr txBox="1"/>
          <p:nvPr/>
        </p:nvSpPr>
        <p:spPr>
          <a:xfrm>
            <a:off x="2071670" y="3087591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k</a:t>
            </a:r>
            <a:r>
              <a:rPr lang="tr-TR" sz="3200" dirty="0" err="1" smtClean="0">
                <a:solidFill>
                  <a:schemeClr val="accent2"/>
                </a:solidFill>
              </a:rPr>
              <a:t>ı</a:t>
            </a:r>
            <a:r>
              <a:rPr lang="tr-TR" sz="3200" dirty="0" err="1" smtClean="0"/>
              <a:t>ravat</a:t>
            </a:r>
            <a:endParaRPr lang="tr-TR" sz="3200" dirty="0" smtClean="0"/>
          </a:p>
          <a:p>
            <a:r>
              <a:rPr lang="tr-TR" sz="3200" dirty="0" err="1" smtClean="0">
                <a:solidFill>
                  <a:schemeClr val="accent2"/>
                </a:solidFill>
              </a:rPr>
              <a:t>g</a:t>
            </a:r>
            <a:r>
              <a:rPr lang="tr-TR" sz="3200" dirty="0" err="1" smtClean="0"/>
              <a:t>ravat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532619" y="3651507"/>
            <a:ext cx="135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FF"/>
                </a:solidFill>
              </a:rPr>
              <a:t>kr</a:t>
            </a:r>
            <a:r>
              <a:rPr lang="tr-TR" sz="3200" dirty="0" smtClean="0"/>
              <a:t>avat</a:t>
            </a:r>
          </a:p>
          <a:p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706938" y="4720266"/>
            <a:ext cx="35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Öğretmenimin renkli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kravat</a:t>
            </a:r>
            <a:r>
              <a:rPr lang="tr-TR" sz="2000" dirty="0" smtClean="0">
                <a:latin typeface="Monotype Corsiva" pitchFamily="66" charset="0"/>
              </a:rPr>
              <a:t>ları vardı.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843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9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2433112" y="3795409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latin typeface="Constantia" pitchFamily="18" charset="0"/>
              </a:rPr>
              <a:t>a</a:t>
            </a:r>
            <a:r>
              <a:rPr lang="tr-TR" sz="3200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y</a:t>
            </a:r>
            <a:r>
              <a:rPr lang="tr-TR" sz="3200" dirty="0" err="1" smtClean="0">
                <a:latin typeface="Constantia" pitchFamily="18" charset="0"/>
              </a:rPr>
              <a:t>le</a:t>
            </a:r>
            <a:endParaRPr lang="tr-TR" sz="3200" dirty="0">
              <a:latin typeface="Constantia" pitchFamily="18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940152" y="3795407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latin typeface="Constantia" pitchFamily="18" charset="0"/>
              </a:rPr>
              <a:t>a</a:t>
            </a:r>
            <a:r>
              <a:rPr lang="tr-TR" sz="3200" dirty="0" smtClean="0">
                <a:solidFill>
                  <a:srgbClr val="FF00FF"/>
                </a:solidFill>
                <a:latin typeface="Constantia" pitchFamily="18" charset="0"/>
              </a:rPr>
              <a:t>i</a:t>
            </a:r>
            <a:r>
              <a:rPr lang="tr-TR" sz="3200" dirty="0" smtClean="0">
                <a:latin typeface="Constantia" pitchFamily="18" charset="0"/>
              </a:rPr>
              <a:t>le</a:t>
            </a:r>
            <a:endParaRPr lang="tr-TR" sz="3200" dirty="0">
              <a:latin typeface="Constantia" pitchFamily="18" charset="0"/>
            </a:endParaRPr>
          </a:p>
        </p:txBody>
      </p:sp>
      <p:pic>
        <p:nvPicPr>
          <p:cNvPr id="2053" name="Picture 5" descr="http://t3.gstatic.com/images?q=tbn:ANd9GcRLbyDUDnx4ulaKb0hf4WCLFLXNy1oJarQ05wAlAr70UgmsQPjh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476672"/>
            <a:ext cx="328136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Metin kutusu"/>
          <p:cNvSpPr txBox="1"/>
          <p:nvPr/>
        </p:nvSpPr>
        <p:spPr>
          <a:xfrm>
            <a:off x="737185" y="4804203"/>
            <a:ext cx="763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Anne, baba ve çocuklardan oluşan en küçük topluluğa </a:t>
            </a:r>
            <a:r>
              <a:rPr lang="tr-TR" sz="2400" dirty="0" smtClean="0">
                <a:solidFill>
                  <a:srgbClr val="FF0000"/>
                </a:solidFill>
                <a:latin typeface="Monotype Corsiva" pitchFamily="66" charset="0"/>
              </a:rPr>
              <a:t>aile</a:t>
            </a:r>
            <a:r>
              <a:rPr lang="tr-TR" sz="2400" dirty="0" smtClean="0">
                <a:latin typeface="Monotype Corsiva" pitchFamily="66" charset="0"/>
              </a:rPr>
              <a:t> adı verilir</a:t>
            </a:r>
            <a:r>
              <a:rPr lang="tr-TR" sz="2000" dirty="0" smtClean="0">
                <a:latin typeface="Monotype Corsiva" pitchFamily="66" charset="0"/>
              </a:rPr>
              <a:t>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02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6072206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3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eg;base64,/9j/4AAQSkZJRgABAQAAAQABAAD/2wCEAAkGBg8QEBARERAQFRUUFRUVFBAQFRQUFRYUFRQVFRQXFhUXHCYeFxkkGRQSIC8gIygqLC44Fh4xNTAqNycsLCkBCQoKDgwOGg8PGikkHyQsLTQpKi8sLCktLC4vLCksLCoqKSwvLCksLC0pLy0tKi0sLCkvLCwpLSksLCwpLCwpLP/AABEIANUA7AMBIgACEQEDEQH/xAAcAAEAAgMBAQEAAAAAAAAAAAAABgcDBAUIAgH/xABIEAABAwICBwUFBAcECgMAAAABAAIDBBEhMQUGBxJBUWETInGBkTJCUmKhFHKSsSNDU4KiwdEkM2PwF1Rzg5Oys8Lh8RU0ZP/EABsBAQACAwEBAAAAAAAAAAAAAAADBAIFBgEH/8QAMhEAAgEDAgQEBgIBBQEAAAAAAAECAwQREiEFMUFRYXGR0RMigaGx8MHh8QYVJEJiFP/aAAwDAQACEQMRAD8AvFERAEREAREQBERAEREAXP03p6no4zLUSBjeAzc48mtGLivzT+nI6OB0r8eDGDAvecmj0OPAAqiNZNKT1crpZnXJwA91reDWjgP/AGbqGpVUNupuOG8Md29UniK+/gjv6ybYauUltI0QM+MgPlI87tZ4AE9VANI6SnnO9NNLIecj3P8AzOC/ZGrC9qh1N8zpXZUqCxTjj97mxoPWesoJGyU8z22NzGSTG8cnsyI65jgQvSWreno66lhqY8pG3Lcy14wew9Q4EfVeXZGqf7Gdbfs1SaOR36KoPcvk2e1h+MAN8QxSwl0NDxC2zHWlui9kRfjngAkkADEk4ABTmgP1YaqsjiaXyPYxvxPIA+qhOsO02NhMdJZ7sjMfYH3B7/jl4qFVOkJZ3F8sjnuPFxy6AZAdAq866Wy3N1bcHq1FqqfKvv6dP3YsHSm0+iiuIxJKfkG638T7H0BUXr9slRf9FSwtH+I57/8Al3VE6qNc2diruvNnR23B7SK3jnzf+ET/AFf2xzSVEUVTBCGSPaztIi9pYXENBIcXXFyL5fyVrryxKLdOqtXSO2VraaEQM3p3Rt7RzwRHG+w3gBm83vyGWJyVmFTbc1HEeFP4sVbx58+3mWLpXTMFKzfnkawcL5uPJozcfBQDS20yR7/7O9sTB8TWvc7qbmw8B6qrtJaXnqZDLPK57z7zjkOQAwaOgwWrvlRzqSly2L1pwajSWanzP7enuWZ/pDrP9aZ/wmJ/pDrP9aZ/wmKtYmuc4NaHOcTYNaCSScgAMSVZOqWyOSTdlriWNzFO098/fcPYHQY9QsEqj5MluKVlbx1VFH0WX5bHR0PrLpSrfuQTNdb2ndiwNb952Q8M+indDRVDWATVLnv4ljI2N8AC0nzWxQ0EUEbY4Y2sY3JrBYf+T1WwrUINc3k5S6uo1XinBRXks+uAiIpCiEREAREQBERAEREBU207Srn1ghv3YWNw+Z43nH03B5KHzx3CmW1XRDo6llSB3JWhpPKRg/m21vulQ+J18FrKudbyfQeHOP8A8tNw7ffr9zj1ES1HBdmsgXMdESQACSTYAYkk5ADiV7B9DYTSlHJpvatd1wQQSCDcEYEEYgg8Cu7pTQE9N2f2hhjMjd9sbrb+7e13N93EHPHA4LmPjby9T/Sym5GoqU9azHdHobUHXBlfQtme5okiG5UXIADmi5f0a5tnchcjgq/172gOrHOggJbTg2JyMxHE8mcm+Z4AV7Q6RlhEkbHuayYNbKwHuvDTdt/Ak+pWzGUq1G1gi4XwylCpKrLdp7Lt4+x0ad66cD1xoHrpU71UN3WibFSxcuZq7BxC51SxCOlLGxx6hi1QujUMXPkCmg9iSuuUkLqR6q6iVekCCxu5FfGokB3eu4M3nww5kKa6gbMKZ8UNXUPbPvtD2RNv2QB4P4vcMiMACCDdWgxgaA1oAAFgALAAZADgFZjSzuzmLzjGjMKPPucDVfUek0e28bd6S1nTyWLzzA4MHQed1IURTpY5HNVKk6ktU3lhERekYREQBF8SytY1znEBrQSXE2AAxJJ4BU/r5tBlqS6CnLo4MQXC4fL48Ws+XM8eQjnUUOZesrGpeT0w5dX2JdrRtVo6Quji/tEowLYyBG08nSY49Gg9bKu9IbYdKPN2OhiHAMjDvUyb1/oog9qxOChdRs6VcKoUVjGX3f7gmejNtOkonDthDOzi1zRG63yuZgD4tKuPVfWeDSNO2eAm191zHe0x4tdrgOOIPUEFeYZGqUbM9cP/AI6sAkdaCazJb5NN+5J+6Sb9HO5BZwm+pqryyjp1QWGejUQFFOaE5msehW1lNLA6wLhdjj7rxiw+ufQlUO+N0b3MeC1zSWuacw5psR6hei1Ve1TV/s5W1bB3ZbNktwkA7p/eaP4eqq3EMrUjo+BXemboS5S5ef8Aa/BFqDRklU9sUTd57uHADiSeAHNWvqnqLTUID7CSYjvTOGV8xGPdH1PHktbZtoNkNI2fAyTDeLhY2Zfutv8AU9TbgpBp7SraWmnqHWtGxzgDxcB3W+brDzXtGkorUzDifEKlao7ek/lzjzfsUdtL0p9o0lUEG7YrQt/3eDv4zIoq4LI+UucXONy4kkniSbk+q+SFE3l5Opp0VClGC6JI1nx3W6wrE1vH08f8/wAl9MK8e57bx0SbNyNy6FO9cyMrajnDRdxsP85c1A1uXKuMZO3C5addI1ubgOnH0C5U+mHnBndHP3j58PJa7CstPcr0qeXnJmnrG8AT44f1WhLP8rfr/VZZAtrQer09dM2CBl3HEuPssbxc88APrkLlSxS6EV1Jxi23hFlbDtLyvjqqct/Rxlj2OubAyb280X57u95nmrSXH1V1Yh0fTNgix958hFi95tdx5ZAAcAAF2FdisI+fXNSNSrKUeQREWRXCIiAIiICtNpWs5dJ9jjPdZYy295x7zW+AFj4kclX1VDddDWQPbXVYfn20h8i8lvlukLVabhaupJyk2z6LZUY29GCh29c9TiTRrWcF1auFc6Rqygy5UjqWTVe1a8jV2tFaBqat+5TwvkPHdGDfvOPdb5ld3TOyqupaV1TKYiG23o4iXua04bxwAsDa9r534KdJ8zR15QjNQbWX0J5sc1x+1U32SV15qcANJzfDk09S3Bp/d5qxV5Z0LpSShqYqmJ3ejdfdOAc04OYTjgRcdM+C9NaH0rFVQRVERuyRoc3mOYPIg3B6gqeEso5q+tnRnnGzNxaOmtFMqqeWB+T22v8ACc2uHUEA+S3kWbWdijGThJSjzRWOyzTr4aiq0XUGz2SSOiBPEEmRo6HB48XFfO2vWHdjhomnF57WS3wNJEYPi65/3YUc19LoNMyTQndkY6KRruBPZsJDuhO96kcVEtY9My1dXNPKLOe64be4a0ABjQeIDQMeOfFV9ezidNGzfxoXL5NJ/XH79UaoK+2i6wtK/J5rd0fvH/t/r/4UWDffHUI5Mj5LnDIZf1X60rXa5Y5qu3dbnxK9wQxuFBapG8+qDep5f1WAylxuStNjlnj4D08U04IncyqvL5djYaVmYVKdXNlukKqzns7CM+/OCHEfLF7R890dVaerWzmhorODO1lH66axIPyN9lvjn1WSpuRhU4vRt1z1PsvcrXVnZnV1m6+QGCE477x33D5GHHzNh4q4NAauU1DF2VOzdGbnHF7zzc7ifoOAC6aKeFNROZveJVrx/Nsuy/dwiIpDWhERAEREAREQFcbVdXLhtbGMRZk1uWTH+R7p8W8lXUT16HqqVkrHxvaHNe0tc08QRYhUJp7Qz6Opkgdc7pu1x95hxa70z6gqjcQw9SOy4JefFp/Alzjy8v6NedlwpPqfswdU7s9VvMhOLYxg+Qc/kZ1zPC2BUG0lpcx2Yw98473wjh5/55KQaG2waShsJHRzt/xW7r/xst6kFY0ornIs3tevpdO3xnq/YvGg0dDTxtihjYxjcmsFh49T1OKzTQte1zHAFrgWuacQQRYgjlZV7ovbXRvsJ4ZojzbaVnqLO/hUp0frvo2f+7rIL/C93Zu/C+xV5Si+Rx9W2uIPM4vz5/covXrVZ1BVPhxLD34nHjGTgCeYxafC/FTTYPpZ/wDa6RxJa3dljHw7xLZAOhIYfXmpjtA1YbpGjPZ2dLHd8JFjvYd5l+TgPUNVa7LdYaWgqJzUlzO1a1jX7pLW7pJcHgYi928OBuocaZG4lN3lq5JZkua/n6+5eqjOumvUGjo7YPncP0cAOP3n29lv55DiRBtcNrs5klhoTG1jTu/aRZ7nYA3ZfutFyRiCcOCraad8j3Pe5znuN3PeS5xPMk4krKVToiKy4TKbU63Lt39jq6e1idW1T6h7AwvDAWNJIG6xrcCedifNcnSjhdh42PoDh+ZXy7DFaNfV97wFgPzJ8z9FXSzLJ0VxUjSoKn2xjyMr6jdGHtH6Dn48vXksDCtaLee4NAc57jgxoLnOJ5AYlTTQeyDS9XYvjbTRn3qg2eR/s23dfo7dUyiaOpdxjvJ/QiM1Zbutz4lZtD6Gqap+5TwSSu4iNpNvvHJo6khXjq9sM0bT2dUF9S8ftO5FfpG03Pg5xVgUdFFCwRxRsjYMmRtDWjwaMAs1AoVL/L2Ka1c2GVD7OrZmxD9lDaSTwL/Yb5bys/V/UigoQDBA3f8A2z+/If3zl4Cw6Luos1FIpVLmpU2b27BERZFcIiIAiIgCIiAIiIAiIgChm0zVv7RT9uwfpIASbZuizePL2h4O5qV11fFAwySyNYwZueQB/wC+igOm9skDLtpoXS8O0kPZs8m2LiPHdUdRxxiRsuHU7j4qqUIt4f08slFmUve5xzJJWxGslZAHSPexrWBzi7s23DW3N91tye6OFyvxkTuR8sfyVfKOlhTnB/Oj6CFfYid8LvQoYXfCfMWWJbzsYhK5vsuc37pI/JZIZd5pubkEk3zINsfUfULE9vVv4m/1Ws526bh4BHFu9/SyyxkqfGVOWpG2e6b8DmshC5ztJHkHdbbv5G30Us1C1On0rvFj442RvDZHEkuAcLjdZbvXF7YjJNLPVe0Yp5eEcmjpZJniOKN8jzkyNpc7xsOHVbms2y6voYm1EjN5jheQsO8YST7MlvLvDDhfK/oXV/VumoYhFTxhow3nnF7z8T3e8foOAC6b2AgggEHAg4gg5gqeNPBobrirrSWI7L1PN+p2v9Ro0bsUNK5p9q8TWSHxlZZzj1dvKztC7aqGWwqI5ad3O3ax/iaN71auPr3sgHeqNHttxfSDLqYeX3PTg1VZuEEhwIINiCLEEYEEHIrBylEs0re2u45WzPUejtK09Q3fgmjkb8Ubg63jbI9CtteWaSpkicHxSPY8ZPjcWuHmMVONBbXq6CzZw2obzd3JLffaLHzBPVZKqupFW4JVW9J5+39fgu5FGNX9o2j6yzWy9nIf1U9mEnk11913kb9FJ1KmnyNNVozpPTUTT8QiIvSIIiIAiIgCIiAIiIAo7rHrlDS3Y20kvwA4N++eHhn4ZribQdfTTE0tOf0pA7SQfqwRcBvzkY34AjiRavaee+JNycyearVa2naJv7DhLqRVWry6Lv5+Bl1i0pUVb9+Z5db2W5NaOTW5D8+d1G5o1JJ47hcergVLLzk66hpjHRFYSOW4LGQth7VhcFMmZzjkxOCwvYFncFjMazRrasGazjyWCRtsSVmqKhrep5D+alGzfZ1LpWXtZ95tLG7vOFwZHD9Ww/m7hlnlJFZNPc1Y01ucSk1WlkoZq992QNc2OK4xmlc8NIb8jW75J4kW52sDYDWbtTWQ/HEyTzjeWn/rLr7bnsho6Gkja1jN8uaxosA2GPcAAGQ/Sj0UM2TVfZaWp8bCQSRn95hcP4mNWfKWCmourbym+ufseiURFMaUKG68bN4K8GWPdiqLf3lu7JbISAem8MR1GCmSLxpPmS0qs6UtUHhnl/SeiZqWV0M8bmPbm08uBByc08wsDSvR2s2qtNpCLs5m4i+5K322HoeXMHA+iozWfVGo0fLuSi7T/dzN9h4/k7m0/UYqrODidpw3iMLj5XtLt38jj7ik2rm0GuorNbJ2kY/UzXcAPldmzyw6KNNK+lDqa5G5qUKdaOmcU14l86s7Q6Ot3Wb3ZSn9TIRifkdk/wAMD0UoXl8Kc6p7T56bdjqd6aLLeJvKwdCfbHQ49eCnhX6SOZvv9PtJztt//L/h+/qXOi1dG6ThqY2ywyNex2Tm/UEZg9DitpWjlJRcXhrDCIiHgREQBERAeZa2tkknlklvvuke54OBDi43FuFsrdFtUk6ne1zVSJtq2Isa8m0sVwDJ/iNHxD3umPA3reCRa6pHDPotlcRuKKlFY8OxJIX3C16uBYqSdbxG8FCSP5GR2oistRzV1tIlrczjyGa400pPQKSGSedRKOTFLKB16BaU8zj0HILO9qmez7ZlJpBwnnDmUoOeTpiM2s5N5u8hjcixFZNFeXDSbk8I52zvZtLpOTtJN5lKw9+TIvIzZH15u4eK9FUNDFBGyKJjWMYA1rGiwAHAL9o6OOGNkUTGsYwBrWNFgAMgAsyspYOTrVnUfgUntxqt6tp474Rwb1usj3X+jGqD6Dq+wqqab9nLG8+DXgu+l1I9qc+/pWp+QRsHlEwn6ucom5qrSfzHV2lv/wAeKfb8nq1FzNWK/t6KllvcvhjJ+9uje/iuumrZx8ouMnF9AiIhiFq6S0ZDUxOimY17HZtd9CDmCOBGIW0iHsZOLyuZRWuuz+WgcZGb0lOThJ7zL5Nkt6B2R6HBRMBen5YmuaWuALXAgtcAQQcCCDmFUWvezZ1PvVFI0uixL4hi6McS3i5n1HUYipVpY3R2nCuMqrilXeJdH38/H8lfhCv1fJKrHTnX1a1qqKCXtIjdpt2kTj3HjryPJ2Y6i4N7avawwV0LZoXYZOYfaY7i1w5/nmoFs72dQSQMq6tm/wBpjHC6+4G3wc4e8Ta9jhYjysmkoIYRuxRRxjlG1rB6NCu0YyS35HCcbubatUagvnWzfR+Hj5mdERTnPBERAEREBTGt8hNTX3JNprC5JsBGywF8hngoEDYqd63f/Zr/APbH/pxrk6s7PqyvO+0dlF+3kBsfuNzf45deC1+G5tI761qwo2sZzeFhfg5FLMtio0vu91mfF3AeHMrnV8UlO98TxuyNc5jhyLcHfyset1qMcvNHcuqpCUl1NiW5xJuTxKwOauzoHV6qrXbkETnfE/JjfvPOA8M+QKt3VDZnT0RbLLaacYhxHcYfkaePzHHlZSU4NlfiF/Qt47vMuy5/0RDUXZO6XdqK5pbHmymNw5/IycWt+XM8bZG4I42tAa0AAAANaLAAYAADIL6RW4xUeRwtzczuJapfRdgiIsisebtcZd/SNa7/APRIPwvLR/yrjuC3dLyb1TUO+KaQ+sjitaQKi3ufS6NLFJLwReGyKu7TRrG8YpJI/IntB9JB6KaqqdiNdZ1XATmGStHhdj/zjVrK3TeYo4TidL4V1NeOfXcIiLM14REQBERAVhr9s1vv1NEzHF0lO0Z83Rjnzb6cjVhK9RKuNomzjtt+qpGfpcTLC39ZzcwfHzHveOdapS6xOr4XxlrFG4flL+H7+pMNUJA7R9ERl9nhHmI2g/UFddQbZFpbtaEwn2qd7m247jyXtPqXj91TlTxeUjnrym6decX3YREWRVCIiAIiICOQ6kwGonnmtKZJN9sbh3G91rRce+e7xwxy4qRAAYD0X6i8UUuRJOrOpjU845EG132XR6RmbOyfsX23X9zfa+3sm282zgML9ByWDQmxqhhIdO+SoI9136OP8LTc+biFYCLzQs5Jo3leMdCk0v3rzMVLSxxMDI2NY1uAYwBrR4AYBZURZFZvO7CIiHgQoiA8v1OL3n5nfmV8vCzVbLSSDk9w9HFYrLWtn1eK2JVsur+x0lCL2ErXxHzbvN/iY1XuvM+jawwTRTDON7H/AIHB38l6WjeHAEG4IuCOIOStUHlNHG/6io6asKndY9P8n0iIrBzQREQBERAEREBwm6vCGt+1wCwmG5UxDAOObJQPjDsDzDic/a7qIvEsEk6kp41dFgIiL0jCIiAIiIAiIgCIiAIiIAiIgCIiA84awwblZVM+GeUeXaOsufZSTaRSdlpOpFsHlsg/fY2/8QcoxvLWyWG0fVLaop0YS7pfg+1f+oWke30dSuvi1nZu8YyWY+IaD5rz7vK2Ni2k7xVNOT7DmyNHR43XehY38SlobSNPx+l8S11L/q0/49iykRFdODCIiAIiIAiIgCIiAIiIAiIgCIiAIiIAiIgCIiAIiIAiIgKz2rarTVNRRvgYXOkvAeQIvIwk8BYykn5V1dDbJaCKMCdrp5Ld5xc9jQflawiw8blTdFh8NZybH/cq6oxoxlhLtzf1Kx1n2PMLTJQuIcMewkddrujHnFp+9cdQots4rn0mlI45AWF+9A9rhYhzsWgg5HfaweavdQ3X3Un7UBU0wDaqKzmkYdpuG4afmFu6fI4ZYSp43iXrXicqkHb3LypLCl28yZItTRVeJ4IpgLb7A7dObSR3mnkQbg+C21MaGScXhhERDwIiIAiIgCIiAIiIAiIgCIiAIiIAiIgCIiAIiIAiIgCIiAIiID4jia2+6ALkmw5k3J8ySfNfa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0" y="-966788"/>
            <a:ext cx="224790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3200"/>
          </a:p>
        </p:txBody>
      </p:sp>
      <p:sp>
        <p:nvSpPr>
          <p:cNvPr id="35844" name="AutoShape 4" descr="data:image/jpeg;base64,/9j/4AAQSkZJRgABAQAAAQABAAD/2wCEAAkGBg8QEBARERAQFRUUFRUVFBAQFRQUFRYUFRQVFRQXFhUXHCYeFxkkGRQSIC8gIygqLC44Fh4xNTAqNycsLCkBCQoKDgwOGg8PGikkHyQsLTQpKi8sLCktLC4vLCksLCoqKSwvLCksLC0pLy0tKi0sLCkvLCwpLSksLCwpLCwpLP/AABEIANUA7AMBIgACEQEDEQH/xAAcAAEAAgMBAQEAAAAAAAAAAAAABgcDBAUIAgH/xABIEAABAwICBwUFBAcECgMAAAABAAIDBBEhMQUGBxJBUWETInGBkTJCUmKhFHKSsSNDU4KiwdEkM2PwF1Rzg5Oys8Lh8RU0ZP/EABsBAQACAwEBAAAAAAAAAAAAAAADBAIFBgEH/8QAMhEAAgEDAgQEBgIBBQEAAAAAAAECAwQREiEFMUFRYXGR0RMigaGx8MHh8QYVJEJiFP/aAAwDAQACEQMRAD8AvFERAEREAREQBERAEREAXP03p6no4zLUSBjeAzc48mtGLivzT+nI6OB0r8eDGDAvecmj0OPAAqiNZNKT1crpZnXJwA91reDWjgP/AGbqGpVUNupuOG8Md29UniK+/gjv6ybYauUltI0QM+MgPlI87tZ4AE9VANI6SnnO9NNLIecj3P8AzOC/ZGrC9qh1N8zpXZUqCxTjj97mxoPWesoJGyU8z22NzGSTG8cnsyI65jgQvSWreno66lhqY8pG3Lcy14wew9Q4EfVeXZGqf7Gdbfs1SaOR36KoPcvk2e1h+MAN8QxSwl0NDxC2zHWlui9kRfjngAkkADEk4ABTmgP1YaqsjiaXyPYxvxPIA+qhOsO02NhMdJZ7sjMfYH3B7/jl4qFVOkJZ3F8sjnuPFxy6AZAdAq866Wy3N1bcHq1FqqfKvv6dP3YsHSm0+iiuIxJKfkG638T7H0BUXr9slRf9FSwtH+I57/8Al3VE6qNc2diruvNnR23B7SK3jnzf+ET/AFf2xzSVEUVTBCGSPaztIi9pYXENBIcXXFyL5fyVrryxKLdOqtXSO2VraaEQM3p3Rt7RzwRHG+w3gBm83vyGWJyVmFTbc1HEeFP4sVbx58+3mWLpXTMFKzfnkawcL5uPJozcfBQDS20yR7/7O9sTB8TWvc7qbmw8B6qrtJaXnqZDLPK57z7zjkOQAwaOgwWrvlRzqSly2L1pwajSWanzP7enuWZ/pDrP9aZ/wmJ/pDrP9aZ/wmKtYmuc4NaHOcTYNaCSScgAMSVZOqWyOSTdlriWNzFO098/fcPYHQY9QsEqj5MluKVlbx1VFH0WX5bHR0PrLpSrfuQTNdb2ndiwNb952Q8M+indDRVDWATVLnv4ljI2N8AC0nzWxQ0EUEbY4Y2sY3JrBYf+T1WwrUINc3k5S6uo1XinBRXks+uAiIpCiEREAREQBERAEREBU207Srn1ghv3YWNw+Z43nH03B5KHzx3CmW1XRDo6llSB3JWhpPKRg/m21vulQ+J18FrKudbyfQeHOP8A8tNw7ffr9zj1ES1HBdmsgXMdESQACSTYAYkk5ADiV7B9DYTSlHJpvatd1wQQSCDcEYEEYgg8Cu7pTQE9N2f2hhjMjd9sbrb+7e13N93EHPHA4LmPjby9T/Sym5GoqU9azHdHobUHXBlfQtme5okiG5UXIADmi5f0a5tnchcjgq/172gOrHOggJbTg2JyMxHE8mcm+Z4AV7Q6RlhEkbHuayYNbKwHuvDTdt/Ak+pWzGUq1G1gi4XwylCpKrLdp7Lt4+x0ad66cD1xoHrpU71UN3WibFSxcuZq7BxC51SxCOlLGxx6hi1QujUMXPkCmg9iSuuUkLqR6q6iVekCCxu5FfGokB3eu4M3nww5kKa6gbMKZ8UNXUPbPvtD2RNv2QB4P4vcMiMACCDdWgxgaA1oAAFgALAAZADgFZjSzuzmLzjGjMKPPucDVfUek0e28bd6S1nTyWLzzA4MHQed1IURTpY5HNVKk6ktU3lhERekYREQBF8SytY1znEBrQSXE2AAxJJ4BU/r5tBlqS6CnLo4MQXC4fL48Ws+XM8eQjnUUOZesrGpeT0w5dX2JdrRtVo6Quji/tEowLYyBG08nSY49Gg9bKu9IbYdKPN2OhiHAMjDvUyb1/oog9qxOChdRs6VcKoUVjGX3f7gmejNtOkonDthDOzi1zRG63yuZgD4tKuPVfWeDSNO2eAm191zHe0x4tdrgOOIPUEFeYZGqUbM9cP/AI6sAkdaCazJb5NN+5J+6Sb9HO5BZwm+pqryyjp1QWGejUQFFOaE5msehW1lNLA6wLhdjj7rxiw+ufQlUO+N0b3MeC1zSWuacw5psR6hei1Ve1TV/s5W1bB3ZbNktwkA7p/eaP4eqq3EMrUjo+BXemboS5S5ef8Aa/BFqDRklU9sUTd57uHADiSeAHNWvqnqLTUID7CSYjvTOGV8xGPdH1PHktbZtoNkNI2fAyTDeLhY2Zfutv8AU9TbgpBp7SraWmnqHWtGxzgDxcB3W+brDzXtGkorUzDifEKlao7ek/lzjzfsUdtL0p9o0lUEG7YrQt/3eDv4zIoq4LI+UucXONy4kkniSbk+q+SFE3l5Opp0VClGC6JI1nx3W6wrE1vH08f8/wAl9MK8e57bx0SbNyNy6FO9cyMrajnDRdxsP85c1A1uXKuMZO3C5addI1ubgOnH0C5U+mHnBndHP3j58PJa7CstPcr0qeXnJmnrG8AT44f1WhLP8rfr/VZZAtrQer09dM2CBl3HEuPssbxc88APrkLlSxS6EV1Jxi23hFlbDtLyvjqqct/Rxlj2OubAyb280X57u95nmrSXH1V1Yh0fTNgix958hFi95tdx5ZAAcAAF2FdisI+fXNSNSrKUeQREWRXCIiAIiICtNpWs5dJ9jjPdZYy295x7zW+AFj4kclX1VDddDWQPbXVYfn20h8i8lvlukLVabhaupJyk2z6LZUY29GCh29c9TiTRrWcF1auFc6Rqygy5UjqWTVe1a8jV2tFaBqat+5TwvkPHdGDfvOPdb5ld3TOyqupaV1TKYiG23o4iXua04bxwAsDa9r534KdJ8zR15QjNQbWX0J5sc1x+1U32SV15qcANJzfDk09S3Bp/d5qxV5Z0LpSShqYqmJ3ejdfdOAc04OYTjgRcdM+C9NaH0rFVQRVERuyRoc3mOYPIg3B6gqeEso5q+tnRnnGzNxaOmtFMqqeWB+T22v8ACc2uHUEA+S3kWbWdijGThJSjzRWOyzTr4aiq0XUGz2SSOiBPEEmRo6HB48XFfO2vWHdjhomnF57WS3wNJEYPi65/3YUc19LoNMyTQndkY6KRruBPZsJDuhO96kcVEtY9My1dXNPKLOe64be4a0ABjQeIDQMeOfFV9ezidNGzfxoXL5NJ/XH79UaoK+2i6wtK/J5rd0fvH/t/r/4UWDffHUI5Mj5LnDIZf1X60rXa5Y5qu3dbnxK9wQxuFBapG8+qDep5f1WAylxuStNjlnj4D08U04IncyqvL5djYaVmYVKdXNlukKqzns7CM+/OCHEfLF7R890dVaerWzmhorODO1lH66axIPyN9lvjn1WSpuRhU4vRt1z1PsvcrXVnZnV1m6+QGCE477x33D5GHHzNh4q4NAauU1DF2VOzdGbnHF7zzc7ifoOAC6aKeFNROZveJVrx/Nsuy/dwiIpDWhERAEREAREQFcbVdXLhtbGMRZk1uWTH+R7p8W8lXUT16HqqVkrHxvaHNe0tc08QRYhUJp7Qz6Opkgdc7pu1x95hxa70z6gqjcQw9SOy4JefFp/Alzjy8v6NedlwpPqfswdU7s9VvMhOLYxg+Qc/kZ1zPC2BUG0lpcx2Yw98473wjh5/55KQaG2waShsJHRzt/xW7r/xst6kFY0ornIs3tevpdO3xnq/YvGg0dDTxtihjYxjcmsFh49T1OKzTQte1zHAFrgWuacQQRYgjlZV7ovbXRvsJ4ZojzbaVnqLO/hUp0frvo2f+7rIL/C93Zu/C+xV5Si+Rx9W2uIPM4vz5/covXrVZ1BVPhxLD34nHjGTgCeYxafC/FTTYPpZ/wDa6RxJa3dljHw7xLZAOhIYfXmpjtA1YbpGjPZ2dLHd8JFjvYd5l+TgPUNVa7LdYaWgqJzUlzO1a1jX7pLW7pJcHgYi928OBuocaZG4lN3lq5JZkua/n6+5eqjOumvUGjo7YPncP0cAOP3n29lv55DiRBtcNrs5klhoTG1jTu/aRZ7nYA3ZfutFyRiCcOCraad8j3Pe5znuN3PeS5xPMk4krKVToiKy4TKbU63Lt39jq6e1idW1T6h7AwvDAWNJIG6xrcCedifNcnSjhdh42PoDh+ZXy7DFaNfV97wFgPzJ8z9FXSzLJ0VxUjSoKn2xjyMr6jdGHtH6Dn48vXksDCtaLee4NAc57jgxoLnOJ5AYlTTQeyDS9XYvjbTRn3qg2eR/s23dfo7dUyiaOpdxjvJ/QiM1Zbutz4lZtD6Gqap+5TwSSu4iNpNvvHJo6khXjq9sM0bT2dUF9S8ftO5FfpG03Pg5xVgUdFFCwRxRsjYMmRtDWjwaMAs1AoVL/L2Ka1c2GVD7OrZmxD9lDaSTwL/Yb5bys/V/UigoQDBA3f8A2z+/If3zl4Cw6Luos1FIpVLmpU2b27BERZFcIiIAiIgCIiAIiIAiIgChm0zVv7RT9uwfpIASbZuizePL2h4O5qV11fFAwySyNYwZueQB/wC+igOm9skDLtpoXS8O0kPZs8m2LiPHdUdRxxiRsuHU7j4qqUIt4f08slFmUve5xzJJWxGslZAHSPexrWBzi7s23DW3N91tye6OFyvxkTuR8sfyVfKOlhTnB/Oj6CFfYid8LvQoYXfCfMWWJbzsYhK5vsuc37pI/JZIZd5pubkEk3zINsfUfULE9vVv4m/1Ws526bh4BHFu9/SyyxkqfGVOWpG2e6b8DmshC5ztJHkHdbbv5G30Us1C1On0rvFj442RvDZHEkuAcLjdZbvXF7YjJNLPVe0Yp5eEcmjpZJniOKN8jzkyNpc7xsOHVbms2y6voYm1EjN5jheQsO8YST7MlvLvDDhfK/oXV/VumoYhFTxhow3nnF7z8T3e8foOAC6b2AgggEHAg4gg5gqeNPBobrirrSWI7L1PN+p2v9Ro0bsUNK5p9q8TWSHxlZZzj1dvKztC7aqGWwqI5ad3O3ax/iaN71auPr3sgHeqNHttxfSDLqYeX3PTg1VZuEEhwIINiCLEEYEEHIrBylEs0re2u45WzPUejtK09Q3fgmjkb8Ubg63jbI9CtteWaSpkicHxSPY8ZPjcWuHmMVONBbXq6CzZw2obzd3JLffaLHzBPVZKqupFW4JVW9J5+39fgu5FGNX9o2j6yzWy9nIf1U9mEnk11913kb9FJ1KmnyNNVozpPTUTT8QiIvSIIiIAiIgCIiAIiIAo7rHrlDS3Y20kvwA4N++eHhn4ZribQdfTTE0tOf0pA7SQfqwRcBvzkY34AjiRavaee+JNycyearVa2naJv7DhLqRVWry6Lv5+Bl1i0pUVb9+Z5db2W5NaOTW5D8+d1G5o1JJ47hcergVLLzk66hpjHRFYSOW4LGQth7VhcFMmZzjkxOCwvYFncFjMazRrasGazjyWCRtsSVmqKhrep5D+alGzfZ1LpWXtZ95tLG7vOFwZHD9Ww/m7hlnlJFZNPc1Y01ucSk1WlkoZq992QNc2OK4xmlc8NIb8jW75J4kW52sDYDWbtTWQ/HEyTzjeWn/rLr7bnsho6Gkja1jN8uaxosA2GPcAAGQ/Sj0UM2TVfZaWp8bCQSRn95hcP4mNWfKWCmourbym+ufseiURFMaUKG68bN4K8GWPdiqLf3lu7JbISAem8MR1GCmSLxpPmS0qs6UtUHhnl/SeiZqWV0M8bmPbm08uBByc08wsDSvR2s2qtNpCLs5m4i+5K322HoeXMHA+iozWfVGo0fLuSi7T/dzN9h4/k7m0/UYqrODidpw3iMLj5XtLt38jj7ik2rm0GuorNbJ2kY/UzXcAPldmzyw6KNNK+lDqa5G5qUKdaOmcU14l86s7Q6Ot3Wb3ZSn9TIRifkdk/wAMD0UoXl8Kc6p7T56bdjqd6aLLeJvKwdCfbHQ49eCnhX6SOZvv9PtJztt//L/h+/qXOi1dG6ThqY2ywyNex2Tm/UEZg9DitpWjlJRcXhrDCIiHgREQBERAeZa2tkknlklvvuke54OBDi43FuFsrdFtUk6ne1zVSJtq2Isa8m0sVwDJ/iNHxD3umPA3reCRa6pHDPotlcRuKKlFY8OxJIX3C16uBYqSdbxG8FCSP5GR2oistRzV1tIlrczjyGa400pPQKSGSedRKOTFLKB16BaU8zj0HILO9qmez7ZlJpBwnnDmUoOeTpiM2s5N5u8hjcixFZNFeXDSbk8I52zvZtLpOTtJN5lKw9+TIvIzZH15u4eK9FUNDFBGyKJjWMYA1rGiwAHAL9o6OOGNkUTGsYwBrWNFgAMgAsyspYOTrVnUfgUntxqt6tp474Rwb1usj3X+jGqD6Dq+wqqab9nLG8+DXgu+l1I9qc+/pWp+QRsHlEwn6ucom5qrSfzHV2lv/wAeKfb8nq1FzNWK/t6KllvcvhjJ+9uje/iuumrZx8ouMnF9AiIhiFq6S0ZDUxOimY17HZtd9CDmCOBGIW0iHsZOLyuZRWuuz+WgcZGb0lOThJ7zL5Nkt6B2R6HBRMBen5YmuaWuALXAgtcAQQcCCDmFUWvezZ1PvVFI0uixL4hi6McS3i5n1HUYipVpY3R2nCuMqrilXeJdH38/H8lfhCv1fJKrHTnX1a1qqKCXtIjdpt2kTj3HjryPJ2Y6i4N7avawwV0LZoXYZOYfaY7i1w5/nmoFs72dQSQMq6tm/wBpjHC6+4G3wc4e8Ta9jhYjysmkoIYRuxRRxjlG1rB6NCu0YyS35HCcbubatUagvnWzfR+Hj5mdERTnPBERAEREBTGt8hNTX3JNprC5JsBGywF8hngoEDYqd63f/Zr/APbH/pxrk6s7PqyvO+0dlF+3kBsfuNzf45deC1+G5tI761qwo2sZzeFhfg5FLMtio0vu91mfF3AeHMrnV8UlO98TxuyNc5jhyLcHfyset1qMcvNHcuqpCUl1NiW5xJuTxKwOauzoHV6qrXbkETnfE/JjfvPOA8M+QKt3VDZnT0RbLLaacYhxHcYfkaePzHHlZSU4NlfiF/Qt47vMuy5/0RDUXZO6XdqK5pbHmymNw5/IycWt+XM8bZG4I42tAa0AAAANaLAAYAADIL6RW4xUeRwtzczuJapfRdgiIsisebtcZd/SNa7/APRIPwvLR/yrjuC3dLyb1TUO+KaQ+sjitaQKi3ufS6NLFJLwReGyKu7TRrG8YpJI/IntB9JB6KaqqdiNdZ1XATmGStHhdj/zjVrK3TeYo4TidL4V1NeOfXcIiLM14REQBERAVhr9s1vv1NEzHF0lO0Z83Rjnzb6cjVhK9RKuNomzjtt+qpGfpcTLC39ZzcwfHzHveOdapS6xOr4XxlrFG4flL+H7+pMNUJA7R9ERl9nhHmI2g/UFddQbZFpbtaEwn2qd7m247jyXtPqXj91TlTxeUjnrym6decX3YREWRVCIiAIiICOQ6kwGonnmtKZJN9sbh3G91rRce+e7xwxy4qRAAYD0X6i8UUuRJOrOpjU845EG132XR6RmbOyfsX23X9zfa+3sm282zgML9ByWDQmxqhhIdO+SoI9136OP8LTc+biFYCLzQs5Jo3leMdCk0v3rzMVLSxxMDI2NY1uAYwBrR4AYBZURZFZvO7CIiHgQoiA8v1OL3n5nfmV8vCzVbLSSDk9w9HFYrLWtn1eK2JVsur+x0lCL2ErXxHzbvN/iY1XuvM+jawwTRTDON7H/AIHB38l6WjeHAEG4IuCOIOStUHlNHG/6io6asKndY9P8n0iIrBzQREQBERAEREBwm6vCGt+1wCwmG5UxDAOObJQPjDsDzDic/a7qIvEsEk6kp41dFgIiL0jCIiAIiIAiIgCIiAIiIAiIgCIiA84awwblZVM+GeUeXaOsufZSTaRSdlpOpFsHlsg/fY2/8QcoxvLWyWG0fVLaop0YS7pfg+1f+oWke30dSuvi1nZu8YyWY+IaD5rz7vK2Ni2k7xVNOT7DmyNHR43XehY38SlobSNPx+l8S11L/q0/49iykRFdODCIiAIiIAiIgCIiAIiIAiIgCIiAIiIAiIgCIiAIiIAiIgKz2rarTVNRRvgYXOkvAeQIvIwk8BYykn5V1dDbJaCKMCdrp5Ld5xc9jQflawiw8blTdFh8NZybH/cq6oxoxlhLtzf1Kx1n2PMLTJQuIcMewkddrujHnFp+9cdQots4rn0mlI45AWF+9A9rhYhzsWgg5HfaweavdQ3X3Un7UBU0wDaqKzmkYdpuG4afmFu6fI4ZYSp43iXrXicqkHb3LypLCl28yZItTRVeJ4IpgLb7A7dObSR3mnkQbg+C21MaGScXhhERDwIiIAiIgCIiAIiIAiIgCIiAIiIAiIgCIiAIiIAiIgCIiAIiID4jia2+6ALkmw5k3J8ySfNfa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0" y="-966788"/>
            <a:ext cx="224790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3200"/>
          </a:p>
        </p:txBody>
      </p:sp>
      <p:pic>
        <p:nvPicPr>
          <p:cNvPr id="35848" name="Picture 8" descr="http://t1.gstatic.com/images?q=tbn:ANd9GcQNUvChsqeJQEKnA8TbbyPAs3foAYSYr5fO4OrEqsUzPAbMbt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857232"/>
            <a:ext cx="2143125" cy="2143125"/>
          </a:xfrm>
          <a:prstGeom prst="rect">
            <a:avLst/>
          </a:prstGeom>
          <a:noFill/>
        </p:spPr>
      </p:pic>
      <p:pic>
        <p:nvPicPr>
          <p:cNvPr id="35850" name="Picture 10" descr="http://t2.gstatic.com/images?q=tbn:ANd9GcR5Kz_vOc8oReOeMLFCksjYZOQ0dUz8_dTUtlnUIS522Q1G-wdkv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857232"/>
            <a:ext cx="1905000" cy="2143140"/>
          </a:xfrm>
          <a:prstGeom prst="rect">
            <a:avLst/>
          </a:prstGeom>
          <a:noFill/>
        </p:spPr>
      </p:pic>
      <p:pic>
        <p:nvPicPr>
          <p:cNvPr id="35852" name="Picture 12" descr="http://t2.gstatic.com/images?q=tbn:ANd9GcT97vwwby8EPbWuDR_Nbx6IPb7jXpRFivrTTDtyEnDJ-JRLKJk2C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857232"/>
            <a:ext cx="1838325" cy="2143140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2357422" y="367536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kurd</a:t>
            </a:r>
            <a:r>
              <a:rPr lang="tr-TR" sz="3200" dirty="0" err="1" smtClean="0">
                <a:solidFill>
                  <a:schemeClr val="accent2"/>
                </a:solidFill>
              </a:rPr>
              <a:t>a</a:t>
            </a:r>
            <a:r>
              <a:rPr lang="tr-TR" sz="3200" dirty="0" err="1" smtClean="0"/>
              <a:t>le</a:t>
            </a:r>
            <a:endParaRPr lang="tr-TR" sz="32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214942" y="3675239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kurd</a:t>
            </a:r>
            <a:r>
              <a:rPr lang="tr-TR" sz="3200" dirty="0" smtClean="0">
                <a:solidFill>
                  <a:srgbClr val="FF00FF"/>
                </a:solidFill>
              </a:rPr>
              <a:t>e</a:t>
            </a:r>
            <a:r>
              <a:rPr lang="tr-TR" sz="3200" dirty="0" smtClean="0"/>
              <a:t>le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2051720" y="4786322"/>
            <a:ext cx="5213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Ayşe’nin erkek kardeşi olunca, kapıya mavi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kurdele</a:t>
            </a:r>
            <a:r>
              <a:rPr lang="tr-TR" sz="2000" dirty="0" smtClean="0">
                <a:latin typeface="Monotype Corsiva" pitchFamily="66" charset="0"/>
              </a:rPr>
              <a:t> astı.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1945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3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71547" y="1196752"/>
            <a:ext cx="6835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1. Aşağıdaki kelimelerden hangisinde yazım hatası vardır?</a:t>
            </a:r>
          </a:p>
          <a:p>
            <a:pPr lvl="5"/>
            <a:endParaRPr lang="tr-TR" sz="2400" dirty="0" smtClean="0">
              <a:latin typeface="Monotype Corsiva" pitchFamily="66" charset="0"/>
            </a:endParaRPr>
          </a:p>
          <a:p>
            <a:pPr marL="2743200" lvl="5" indent="-457200">
              <a:buAutoNum type="alphaUcParenR"/>
            </a:pPr>
            <a:r>
              <a:rPr lang="tr-TR" sz="2400" dirty="0" smtClean="0">
                <a:latin typeface="Monotype Corsiva" pitchFamily="66" charset="0"/>
              </a:rPr>
              <a:t>kayısı</a:t>
            </a:r>
          </a:p>
          <a:p>
            <a:pPr marL="2743200" lvl="5" indent="-457200">
              <a:buAutoNum type="alphaUcParenR"/>
            </a:pPr>
            <a:endParaRPr lang="tr-TR" sz="2400" dirty="0" smtClean="0">
              <a:latin typeface="Monotype Corsiva" pitchFamily="66" charset="0"/>
            </a:endParaRPr>
          </a:p>
          <a:p>
            <a:pPr lvl="5"/>
            <a:r>
              <a:rPr lang="tr-TR" sz="2400" dirty="0" smtClean="0">
                <a:latin typeface="Monotype Corsiva" pitchFamily="66" charset="0"/>
              </a:rPr>
              <a:t>B)   </a:t>
            </a:r>
            <a:r>
              <a:rPr lang="tr-TR" sz="2400" dirty="0" err="1" smtClean="0">
                <a:latin typeface="Monotype Corsiva" pitchFamily="66" charset="0"/>
              </a:rPr>
              <a:t>yalnış</a:t>
            </a:r>
            <a:endParaRPr lang="tr-TR" sz="2400" dirty="0" smtClean="0">
              <a:latin typeface="Monotype Corsiva" pitchFamily="66" charset="0"/>
            </a:endParaRPr>
          </a:p>
          <a:p>
            <a:pPr marL="2743200" lvl="5" indent="-457200">
              <a:buAutoNum type="alphaUcParenR"/>
            </a:pPr>
            <a:endParaRPr lang="tr-TR" sz="2400" dirty="0" smtClean="0">
              <a:latin typeface="Monotype Corsiva" pitchFamily="66" charset="0"/>
            </a:endParaRPr>
          </a:p>
          <a:p>
            <a:pPr lvl="5"/>
            <a:r>
              <a:rPr lang="tr-TR" sz="2400" dirty="0" smtClean="0">
                <a:latin typeface="Monotype Corsiva" pitchFamily="66" charset="0"/>
              </a:rPr>
              <a:t>C)   eşek</a:t>
            </a:r>
          </a:p>
          <a:p>
            <a:endParaRPr lang="tr-TR" sz="2400" dirty="0" smtClean="0">
              <a:latin typeface="Monotype Corsiva" pitchFamily="66" charset="0"/>
            </a:endParaRPr>
          </a:p>
          <a:p>
            <a:pPr marL="457200" indent="-457200">
              <a:buAutoNum type="alphaUcParenR"/>
            </a:pPr>
            <a:endParaRPr lang="tr-TR" sz="2400" dirty="0" smtClean="0">
              <a:latin typeface="Monotype Corsiva" pitchFamily="66" charset="0"/>
            </a:endParaRPr>
          </a:p>
          <a:p>
            <a:pPr marL="457200" indent="-457200">
              <a:buAutoNum type="alphaUcParenR"/>
            </a:pPr>
            <a:endParaRPr lang="tr-TR" sz="2400" dirty="0" smtClean="0">
              <a:latin typeface="Monotype Corsiva" pitchFamily="66" charset="0"/>
            </a:endParaRPr>
          </a:p>
          <a:p>
            <a:pPr marL="457200" indent="-457200">
              <a:buAutoNum type="alphaUcParenR"/>
            </a:pPr>
            <a:endParaRPr lang="tr-TR" sz="2400" dirty="0">
              <a:latin typeface="Monotype Corsiva" pitchFamily="66" charset="0"/>
            </a:endParaRPr>
          </a:p>
        </p:txBody>
      </p:sp>
      <p:sp>
        <p:nvSpPr>
          <p:cNvPr id="5" name="Akış Çizelgesi: Bağlayıcı 4"/>
          <p:cNvSpPr/>
          <p:nvPr/>
        </p:nvSpPr>
        <p:spPr>
          <a:xfrm>
            <a:off x="3551474" y="2666834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2"/>
              </a:solidFill>
            </a:endParaRPr>
          </a:p>
        </p:txBody>
      </p:sp>
      <p:pic>
        <p:nvPicPr>
          <p:cNvPr id="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5082" y="59764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93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29037" y="1700808"/>
            <a:ext cx="61927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smtClean="0">
                <a:latin typeface="Monotype Corsiva" pitchFamily="66" charset="0"/>
              </a:rPr>
              <a:t>2. Aşağıdaki kelimelerden hangisinde yazımı doğrudur ?</a:t>
            </a:r>
          </a:p>
          <a:p>
            <a:pPr algn="ctr"/>
            <a:endParaRPr lang="tr-TR" sz="2400" dirty="0">
              <a:latin typeface="Monotype Corsiva" pitchFamily="66" charset="0"/>
            </a:endParaRPr>
          </a:p>
          <a:p>
            <a:pPr algn="ctr"/>
            <a:r>
              <a:rPr lang="tr-TR" sz="2400" dirty="0" smtClean="0">
                <a:latin typeface="Monotype Corsiva" pitchFamily="66" charset="0"/>
              </a:rPr>
              <a:t>A )  </a:t>
            </a:r>
            <a:r>
              <a:rPr lang="tr-TR" sz="2400" dirty="0" err="1" smtClean="0">
                <a:latin typeface="Monotype Corsiva" pitchFamily="66" charset="0"/>
              </a:rPr>
              <a:t>kurdale</a:t>
            </a:r>
            <a:endParaRPr lang="tr-TR" sz="2400" dirty="0" smtClean="0">
              <a:latin typeface="Monotype Corsiva" pitchFamily="66" charset="0"/>
            </a:endParaRPr>
          </a:p>
          <a:p>
            <a:pPr algn="ctr"/>
            <a:endParaRPr lang="tr-TR" sz="2400" dirty="0">
              <a:latin typeface="Monotype Corsiva" pitchFamily="66" charset="0"/>
            </a:endParaRPr>
          </a:p>
          <a:p>
            <a:pPr algn="ctr"/>
            <a:r>
              <a:rPr lang="tr-TR" sz="2400" dirty="0" smtClean="0">
                <a:latin typeface="Monotype Corsiva" pitchFamily="66" charset="0"/>
              </a:rPr>
              <a:t>B )  </a:t>
            </a:r>
            <a:r>
              <a:rPr lang="tr-TR" sz="2400" dirty="0" err="1" smtClean="0">
                <a:latin typeface="Monotype Corsiva" pitchFamily="66" charset="0"/>
              </a:rPr>
              <a:t>mutvak</a:t>
            </a:r>
            <a:endParaRPr lang="tr-TR" sz="2400" dirty="0" smtClean="0">
              <a:latin typeface="Monotype Corsiva" pitchFamily="66" charset="0"/>
            </a:endParaRPr>
          </a:p>
          <a:p>
            <a:pPr algn="ctr"/>
            <a:endParaRPr lang="tr-TR" sz="2400" dirty="0">
              <a:latin typeface="Monotype Corsiva" pitchFamily="66" charset="0"/>
            </a:endParaRPr>
          </a:p>
          <a:p>
            <a:r>
              <a:rPr lang="tr-TR" sz="2400" dirty="0" smtClean="0">
                <a:latin typeface="Monotype Corsiva" pitchFamily="66" charset="0"/>
              </a:rPr>
              <a:t>                                    C )   aile</a:t>
            </a:r>
          </a:p>
          <a:p>
            <a:pPr algn="ctr"/>
            <a:endParaRPr lang="tr-TR" sz="2400" dirty="0"/>
          </a:p>
        </p:txBody>
      </p:sp>
      <p:sp>
        <p:nvSpPr>
          <p:cNvPr id="6" name="Akış Çizelgesi: Bağlayıcı 5"/>
          <p:cNvSpPr/>
          <p:nvPr/>
        </p:nvSpPr>
        <p:spPr>
          <a:xfrm>
            <a:off x="4042792" y="3874036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3549" y="5951029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1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11560" y="1238573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               3. Aşağıdaki görsellerden hangisi yanlıştır?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                             </a:t>
            </a:r>
            <a:endParaRPr lang="tr-TR" sz="2400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A )                                  B )                                C ) </a:t>
            </a:r>
          </a:p>
          <a:p>
            <a:pPr marL="0" indent="0">
              <a:buNone/>
            </a:pPr>
            <a:endParaRPr lang="tr-TR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tr-TR" sz="2400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            Aşçı                              </a:t>
            </a:r>
            <a:r>
              <a:rPr lang="tr-TR" sz="2400" dirty="0" err="1" smtClean="0">
                <a:solidFill>
                  <a:srgbClr val="FFC000"/>
                </a:solidFill>
                <a:latin typeface="Monotype Corsiva" pitchFamily="66" charset="0"/>
              </a:rPr>
              <a:t>P</a:t>
            </a:r>
            <a:r>
              <a:rPr lang="tr-TR" sz="2400" dirty="0" err="1" smtClean="0">
                <a:latin typeface="Monotype Corsiva" pitchFamily="66" charset="0"/>
              </a:rPr>
              <a:t>isküvit</a:t>
            </a:r>
            <a:r>
              <a:rPr lang="tr-TR" sz="2400" dirty="0" smtClean="0">
                <a:latin typeface="Monotype Corsiva" pitchFamily="66" charset="0"/>
              </a:rPr>
              <a:t>                         Meyve</a:t>
            </a:r>
            <a:endParaRPr lang="tr-TR" sz="2400" dirty="0">
              <a:latin typeface="Monotype Corsiva" pitchFamily="66" charset="0"/>
            </a:endParaRPr>
          </a:p>
          <a:p>
            <a:pPr marL="0" indent="0">
              <a:buNone/>
            </a:pPr>
            <a:endParaRPr lang="tr-TR" sz="2400" dirty="0" smtClean="0">
              <a:latin typeface="Monotype Corsiva" pitchFamily="66" charset="0"/>
            </a:endParaRPr>
          </a:p>
        </p:txBody>
      </p:sp>
      <p:pic>
        <p:nvPicPr>
          <p:cNvPr id="4" name="Picture 5" descr="C:\Users\nazan\Pictures\untitledx.bmp"/>
          <p:cNvPicPr>
            <a:picLocks noChangeAspect="1" noChangeArrowheads="1"/>
          </p:cNvPicPr>
          <p:nvPr/>
        </p:nvPicPr>
        <p:blipFill>
          <a:blip r:embed="rId3"/>
          <a:srcRect l="2988" r="7370" b="14178"/>
          <a:stretch>
            <a:fillRect/>
          </a:stretch>
        </p:blipFill>
        <p:spPr bwMode="auto">
          <a:xfrm>
            <a:off x="3923928" y="2315337"/>
            <a:ext cx="1656184" cy="152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C:\Users\nazan\Pictures\untitledu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2420888"/>
            <a:ext cx="1800200" cy="1318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44" y="2428569"/>
            <a:ext cx="1800200" cy="127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kış Çizelgesi: Bağlayıcı 5"/>
          <p:cNvSpPr/>
          <p:nvPr/>
        </p:nvSpPr>
        <p:spPr>
          <a:xfrm>
            <a:off x="3347864" y="2251720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2174" y="597920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1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47664" y="1556792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4. Aşağıdaki  cümlelerden hangisinde yazım hatası vardır?</a:t>
            </a:r>
          </a:p>
          <a:p>
            <a:endParaRPr lang="tr-TR" sz="2400" dirty="0">
              <a:latin typeface="Monotype Corsiva" pitchFamily="66" charset="0"/>
            </a:endParaRPr>
          </a:p>
          <a:p>
            <a:r>
              <a:rPr lang="tr-TR" sz="2400" dirty="0" smtClean="0">
                <a:latin typeface="Monotype Corsiva" pitchFamily="66" charset="0"/>
              </a:rPr>
              <a:t>A ) Kravatın çok güzelmiş.</a:t>
            </a:r>
          </a:p>
          <a:p>
            <a:endParaRPr lang="tr-TR" sz="2400" dirty="0">
              <a:latin typeface="Monotype Corsiva" pitchFamily="66" charset="0"/>
            </a:endParaRPr>
          </a:p>
          <a:p>
            <a:r>
              <a:rPr lang="tr-TR" sz="2400" dirty="0" smtClean="0">
                <a:latin typeface="Monotype Corsiva" pitchFamily="66" charset="0"/>
              </a:rPr>
              <a:t>B ) Hatay’ın künefesi meşhurdur.</a:t>
            </a:r>
          </a:p>
          <a:p>
            <a:endParaRPr lang="tr-TR" sz="2400" dirty="0">
              <a:latin typeface="Monotype Corsiva" pitchFamily="66" charset="0"/>
            </a:endParaRPr>
          </a:p>
          <a:p>
            <a:r>
              <a:rPr lang="tr-TR" sz="2400" dirty="0" smtClean="0">
                <a:latin typeface="Monotype Corsiva" pitchFamily="66" charset="0"/>
              </a:rPr>
              <a:t>C ) Annemin yaptığı </a:t>
            </a:r>
            <a:r>
              <a:rPr lang="tr-TR" sz="2400" dirty="0" err="1" smtClean="0">
                <a:latin typeface="Monotype Corsiva" pitchFamily="66" charset="0"/>
              </a:rPr>
              <a:t>poaçalar</a:t>
            </a:r>
            <a:r>
              <a:rPr lang="tr-TR" sz="2400" dirty="0" smtClean="0">
                <a:latin typeface="Monotype Corsiva" pitchFamily="66" charset="0"/>
              </a:rPr>
              <a:t> nefistir.</a:t>
            </a:r>
          </a:p>
        </p:txBody>
      </p:sp>
      <p:sp>
        <p:nvSpPr>
          <p:cNvPr id="6" name="Akış Çizelgesi: Bağlayıcı 5"/>
          <p:cNvSpPr/>
          <p:nvPr/>
        </p:nvSpPr>
        <p:spPr>
          <a:xfrm>
            <a:off x="1547664" y="3742556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951029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7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35696" y="1772816"/>
            <a:ext cx="60212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Monotype Corsiva" pitchFamily="66" charset="0"/>
              </a:rPr>
              <a:t>5. Aşağıdaki cümlelerden hangisinin yazımı yanlıştır? </a:t>
            </a:r>
          </a:p>
          <a:p>
            <a:endParaRPr lang="tr-TR" sz="2400" dirty="0">
              <a:latin typeface="Monotype Corsiva" pitchFamily="66" charset="0"/>
            </a:endParaRPr>
          </a:p>
          <a:p>
            <a:r>
              <a:rPr lang="tr-TR" sz="2400" dirty="0" smtClean="0">
                <a:latin typeface="Monotype Corsiva" pitchFamily="66" charset="0"/>
              </a:rPr>
              <a:t>A )  Ali’nin  mavi </a:t>
            </a:r>
            <a:r>
              <a:rPr lang="tr-TR" sz="2400" dirty="0" err="1" smtClean="0">
                <a:latin typeface="Monotype Corsiva" pitchFamily="66" charset="0"/>
              </a:rPr>
              <a:t>pisikleti</a:t>
            </a:r>
            <a:r>
              <a:rPr lang="tr-TR" sz="2400" dirty="0" smtClean="0">
                <a:latin typeface="Monotype Corsiva" pitchFamily="66" charset="0"/>
              </a:rPr>
              <a:t>  mi var?</a:t>
            </a:r>
          </a:p>
          <a:p>
            <a:endParaRPr lang="tr-TR" sz="2400" dirty="0">
              <a:latin typeface="Monotype Corsiva" pitchFamily="66" charset="0"/>
            </a:endParaRPr>
          </a:p>
          <a:p>
            <a:r>
              <a:rPr lang="tr-TR" sz="2400" dirty="0" smtClean="0">
                <a:latin typeface="Monotype Corsiva" pitchFamily="66" charset="0"/>
              </a:rPr>
              <a:t>B )  Mukaddes  kırmızı kurdele almış.</a:t>
            </a:r>
          </a:p>
          <a:p>
            <a:endParaRPr lang="tr-TR" sz="2400" dirty="0">
              <a:latin typeface="Monotype Corsiva" pitchFamily="66" charset="0"/>
            </a:endParaRPr>
          </a:p>
          <a:p>
            <a:r>
              <a:rPr lang="tr-TR" sz="2400" dirty="0" smtClean="0">
                <a:latin typeface="Monotype Corsiva" pitchFamily="66" charset="0"/>
              </a:rPr>
              <a:t>C )  </a:t>
            </a:r>
            <a:r>
              <a:rPr lang="tr-TR" sz="2400" dirty="0" err="1" smtClean="0">
                <a:latin typeface="Monotype Corsiva" pitchFamily="66" charset="0"/>
              </a:rPr>
              <a:t>Rümeysa</a:t>
            </a:r>
            <a:r>
              <a:rPr lang="tr-TR" sz="2400" dirty="0" smtClean="0">
                <a:latin typeface="Monotype Corsiva" pitchFamily="66" charset="0"/>
              </a:rPr>
              <a:t> ailesi ile birlikte tatile gitti.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5" name="Akış Çizelgesi: Bağlayıcı 4"/>
          <p:cNvSpPr/>
          <p:nvPr/>
        </p:nvSpPr>
        <p:spPr>
          <a:xfrm>
            <a:off x="1844452" y="2485276"/>
            <a:ext cx="457200" cy="457200"/>
          </a:xfrm>
          <a:prstGeom prst="flowChartConnector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94256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3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924800" cy="4464496"/>
          </a:xfrm>
        </p:spPr>
        <p:txBody>
          <a:bodyPr>
            <a:normAutofit/>
          </a:bodyPr>
          <a:lstStyle/>
          <a:p>
            <a:endParaRPr lang="tr-TR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         6. Aşağıdaki eşleşmelerden hangisi yanlıştır?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	A )  </a:t>
            </a:r>
          </a:p>
          <a:p>
            <a:pPr marL="0" indent="0">
              <a:buNone/>
            </a:pPr>
            <a:endParaRPr lang="tr-TR" sz="2400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	B )</a:t>
            </a:r>
          </a:p>
          <a:p>
            <a:pPr marL="0" indent="0">
              <a:buNone/>
            </a:pPr>
            <a:endParaRPr lang="tr-TR" sz="2400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	C )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1026" name="Picture 2" descr="http://t0.gstatic.com/images?q=tbn:ANd9GcQHt6TaQnGn_UrbV-F9WuAcTljTPDzzLThQNaiU7CCdR_g5wfM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8268"/>
            <a:ext cx="892371" cy="7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72" y="3429000"/>
            <a:ext cx="892371" cy="73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892371" cy="77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ağ Ok 5"/>
          <p:cNvSpPr/>
          <p:nvPr/>
        </p:nvSpPr>
        <p:spPr>
          <a:xfrm>
            <a:off x="3491880" y="1817033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3491880" y="2780928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3491880" y="3717032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716016" y="170437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</a:t>
            </a:r>
            <a:r>
              <a:rPr lang="tr-TR" dirty="0" smtClean="0"/>
              <a:t>arımsak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16016" y="2649803"/>
            <a:ext cx="115212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kipri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716016" y="35579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şemsiye</a:t>
            </a:r>
            <a:endParaRPr lang="tr-TR" dirty="0"/>
          </a:p>
        </p:txBody>
      </p:sp>
      <p:sp>
        <p:nvSpPr>
          <p:cNvPr id="12" name="Akış Çizelgesi: Bağlayıcı 11"/>
          <p:cNvSpPr/>
          <p:nvPr/>
        </p:nvSpPr>
        <p:spPr>
          <a:xfrm>
            <a:off x="1632411" y="2599001"/>
            <a:ext cx="457200" cy="457200"/>
          </a:xfrm>
          <a:prstGeom prst="flowChartConnector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2016" y="594256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5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7924800" cy="4114800"/>
          </a:xfrm>
        </p:spPr>
        <p:txBody>
          <a:bodyPr>
            <a:normAutofit/>
          </a:bodyPr>
          <a:lstStyle/>
          <a:p>
            <a:endParaRPr lang="tr-TR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7.Aşağıdaki kelimelerden hangisi </a:t>
            </a:r>
          </a:p>
          <a:p>
            <a:pPr marL="0" indent="0">
              <a:buNone/>
            </a:pP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smtClean="0">
                <a:latin typeface="Monotype Corsiva" pitchFamily="66" charset="0"/>
              </a:rPr>
              <a:t>  yandaki resmin doğru yazılışıdır?</a:t>
            </a:r>
          </a:p>
          <a:p>
            <a:pPr marL="0" indent="0">
              <a:buNone/>
            </a:pPr>
            <a:endParaRPr lang="tr-TR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         A )   poğaça</a:t>
            </a: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         B )   </a:t>
            </a:r>
            <a:r>
              <a:rPr lang="tr-TR" sz="2400" dirty="0" err="1" smtClean="0">
                <a:latin typeface="Monotype Corsiva" pitchFamily="66" charset="0"/>
              </a:rPr>
              <a:t>poça</a:t>
            </a:r>
            <a:endParaRPr lang="tr-TR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Monotype Corsiva" pitchFamily="66" charset="0"/>
              </a:rPr>
              <a:t>           C )   </a:t>
            </a:r>
            <a:r>
              <a:rPr lang="tr-TR" sz="2400" dirty="0" err="1" smtClean="0">
                <a:latin typeface="Monotype Corsiva" pitchFamily="66" charset="0"/>
              </a:rPr>
              <a:t>poaça</a:t>
            </a:r>
            <a:endParaRPr lang="tr-TR" sz="2400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09" y="764704"/>
            <a:ext cx="2403488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kış Çizelgesi: Bağlayıcı 3"/>
          <p:cNvSpPr/>
          <p:nvPr/>
        </p:nvSpPr>
        <p:spPr>
          <a:xfrm>
            <a:off x="1497111" y="2691986"/>
            <a:ext cx="457200" cy="457200"/>
          </a:xfrm>
          <a:prstGeom prst="flowChartConnector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0483" y="594256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8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06620" y="1353542"/>
            <a:ext cx="8129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Hazırlayan : M. Nazan Gökşen </a:t>
            </a:r>
            <a:endParaRPr lang="tr-T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30" name="Picture 6" descr="http://www.resimde.com/resim/cesitli/yildiz_kaymasi_748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56" y="2348880"/>
            <a:ext cx="604867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785918" y="3667288"/>
            <a:ext cx="1739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maydano</a:t>
            </a:r>
            <a:r>
              <a:rPr lang="tr-TR" sz="3200" dirty="0" err="1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294694" y="3667288"/>
            <a:ext cx="21002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 maydano</a:t>
            </a:r>
            <a:r>
              <a:rPr lang="tr-TR" sz="3200" dirty="0" smtClean="0">
                <a:solidFill>
                  <a:srgbClr val="FF00FF"/>
                </a:solidFill>
              </a:rPr>
              <a:t>z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pic>
        <p:nvPicPr>
          <p:cNvPr id="56328" name="Picture 8" descr="http://t1.gstatic.com/images?q=tbn:ANd9GcSI1-CI7gwEjWS0M2aYBALDsydQ10C9nSWVoJcVy84WdVmbWcA5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6492" y="1124744"/>
            <a:ext cx="1981200" cy="200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30" name="Picture 10" descr="http://t3.gstatic.com/images?q=tbn:ANd9GcTEYpw0Ou4o1NimZ36OgCI3jL4hOJ2JzFNGvyZYYozfSk21owZ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99" y="1124744"/>
            <a:ext cx="2466975" cy="200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etin kutusu"/>
          <p:cNvSpPr txBox="1"/>
          <p:nvPr/>
        </p:nvSpPr>
        <p:spPr>
          <a:xfrm>
            <a:off x="2214546" y="4929198"/>
            <a:ext cx="4633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Maydanoz</a:t>
            </a:r>
            <a:r>
              <a:rPr lang="tr-TR" sz="2000" dirty="0" smtClean="0">
                <a:latin typeface="Monotype Corsiva" pitchFamily="66" charset="0"/>
              </a:rPr>
              <a:t>, yeşil renkli, damarlı bir bitki türüdür.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205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2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134629" y="366092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sarm</a:t>
            </a:r>
            <a:r>
              <a:rPr lang="tr-TR" sz="3200" dirty="0" err="1" smtClean="0">
                <a:solidFill>
                  <a:schemeClr val="accent2">
                    <a:lumMod val="75000"/>
                  </a:schemeClr>
                </a:solidFill>
              </a:rPr>
              <a:t>ı</a:t>
            </a:r>
            <a:r>
              <a:rPr lang="tr-TR" sz="3200" dirty="0" err="1" smtClean="0"/>
              <a:t>sak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200174" y="3660925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 sar</a:t>
            </a:r>
            <a:r>
              <a:rPr lang="tr-TR" sz="3200" dirty="0" smtClean="0">
                <a:solidFill>
                  <a:srgbClr val="FF00FF"/>
                </a:solidFill>
              </a:rPr>
              <a:t>ı</a:t>
            </a:r>
            <a:r>
              <a:rPr lang="tr-TR" sz="3200" dirty="0" smtClean="0"/>
              <a:t>msak</a:t>
            </a:r>
            <a:endParaRPr lang="tr-TR" sz="3200" dirty="0"/>
          </a:p>
        </p:txBody>
      </p:sp>
      <p:pic>
        <p:nvPicPr>
          <p:cNvPr id="55298" name="Picture 2" descr="http://t1.gstatic.com/images?q=tbn:ANd9GcTH-qqV4DPDzJndKEgq9lmlZkIL28FUiutb-bdyEDpRdTjg40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48680"/>
            <a:ext cx="3214710" cy="2299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Metin kutusu"/>
          <p:cNvSpPr txBox="1"/>
          <p:nvPr/>
        </p:nvSpPr>
        <p:spPr>
          <a:xfrm>
            <a:off x="2142434" y="4725144"/>
            <a:ext cx="493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Türkiye’de en fazla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sarımsak</a:t>
            </a:r>
            <a:r>
              <a:rPr lang="tr-TR" sz="2000" dirty="0" smtClean="0">
                <a:latin typeface="Monotype Corsiva" pitchFamily="66" charset="0"/>
              </a:rPr>
              <a:t> Kastamonu’da üretilir. 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307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3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072861" y="2912341"/>
            <a:ext cx="933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ş</a:t>
            </a:r>
            <a:r>
              <a:rPr lang="tr-TR" sz="3200" dirty="0" err="1" smtClean="0">
                <a:solidFill>
                  <a:schemeClr val="accent2">
                    <a:lumMod val="75000"/>
                  </a:schemeClr>
                </a:solidFill>
              </a:rPr>
              <a:t>ö</a:t>
            </a:r>
            <a:r>
              <a:rPr lang="tr-TR" sz="3200" dirty="0" err="1" smtClean="0"/>
              <a:t>för</a:t>
            </a:r>
            <a:endParaRPr lang="tr-TR" sz="3200" dirty="0" smtClean="0"/>
          </a:p>
          <a:p>
            <a:endParaRPr lang="tr-TR" sz="3200" dirty="0" smtClean="0"/>
          </a:p>
          <a:p>
            <a:r>
              <a:rPr lang="tr-TR" sz="3200" dirty="0" err="1" smtClean="0"/>
              <a:t>şöf</a:t>
            </a:r>
            <a:r>
              <a:rPr lang="tr-TR" sz="3200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tr-TR" sz="3200" dirty="0" err="1" smtClean="0"/>
              <a:t>r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6156176" y="3726312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ş</a:t>
            </a:r>
            <a:r>
              <a:rPr lang="tr-TR" sz="3200" dirty="0" smtClean="0">
                <a:solidFill>
                  <a:srgbClr val="FF00FF"/>
                </a:solidFill>
              </a:rPr>
              <a:t>o</a:t>
            </a:r>
            <a:r>
              <a:rPr lang="tr-TR" sz="3200" dirty="0" smtClean="0"/>
              <a:t>f</a:t>
            </a:r>
            <a:r>
              <a:rPr lang="tr-TR" sz="3200" dirty="0" smtClean="0">
                <a:solidFill>
                  <a:srgbClr val="FF00FF"/>
                </a:solidFill>
              </a:rPr>
              <a:t>ö</a:t>
            </a:r>
            <a:r>
              <a:rPr lang="tr-TR" sz="3200" dirty="0" smtClean="0"/>
              <a:t>r</a:t>
            </a:r>
            <a:endParaRPr lang="tr-TR" sz="3200" dirty="0"/>
          </a:p>
        </p:txBody>
      </p:sp>
      <p:pic>
        <p:nvPicPr>
          <p:cNvPr id="54274" name="Picture 2" descr="http://t2.gstatic.com/images?q=tbn:ANd9GcQp-H24FaBl7AXuB1i2WgINVwJ-m_JbJI4oZJ5WEoCKv0pvr_7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2268" y="476672"/>
            <a:ext cx="3714776" cy="2359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5 Metin kutusu"/>
          <p:cNvSpPr txBox="1"/>
          <p:nvPr/>
        </p:nvSpPr>
        <p:spPr>
          <a:xfrm>
            <a:off x="2267744" y="4933914"/>
            <a:ext cx="476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Trafik kuralların a uyan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şoför</a:t>
            </a:r>
            <a:r>
              <a:rPr lang="tr-TR" sz="2000" dirty="0" smtClean="0">
                <a:latin typeface="Monotype Corsiva" pitchFamily="66" charset="0"/>
              </a:rPr>
              <a:t> güvenilir  bir kişidir.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4098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6000768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4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t2.gstatic.com/images?q=tbn:ANd9GcSdu3od5KnvyDnK5LVgzxAV4johd1iRSzfwn4zxDN8uA9VVaaeA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332656"/>
            <a:ext cx="364333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Metin kutusu"/>
          <p:cNvSpPr txBox="1"/>
          <p:nvPr/>
        </p:nvSpPr>
        <p:spPr>
          <a:xfrm>
            <a:off x="2195736" y="3700681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elekt</a:t>
            </a:r>
            <a:r>
              <a:rPr lang="tr-TR" sz="3200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tr-TR" sz="3200" dirty="0" err="1" smtClean="0"/>
              <a:t>rik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486404" y="3733422"/>
            <a:ext cx="1644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 elek</a:t>
            </a:r>
            <a:r>
              <a:rPr lang="tr-TR" sz="3200" dirty="0" smtClean="0">
                <a:solidFill>
                  <a:srgbClr val="FF00FF"/>
                </a:solidFill>
              </a:rPr>
              <a:t>tr</a:t>
            </a:r>
            <a:r>
              <a:rPr lang="tr-TR" sz="3200" dirty="0" smtClean="0"/>
              <a:t>ik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051720" y="4723868"/>
            <a:ext cx="4823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Thomas </a:t>
            </a:r>
            <a:r>
              <a:rPr lang="tr-TR" sz="2000" dirty="0" err="1" smtClean="0">
                <a:latin typeface="Monotype Corsiva" pitchFamily="66" charset="0"/>
              </a:rPr>
              <a:t>Alva</a:t>
            </a:r>
            <a:r>
              <a:rPr lang="tr-TR" sz="2000" dirty="0" smtClean="0">
                <a:latin typeface="Monotype Corsiva" pitchFamily="66" charset="0"/>
              </a:rPr>
              <a:t> Edison tarafından elektrik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ic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  <a:cs typeface="Vrinda"/>
              </a:rPr>
              <a:t>at</a:t>
            </a:r>
            <a:r>
              <a:rPr lang="tr-TR" sz="2000" dirty="0" smtClean="0">
                <a:latin typeface="Monotype Corsiva" pitchFamily="66" charset="0"/>
              </a:rPr>
              <a:t> edildi.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5122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9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786049" y="3799461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a</a:t>
            </a:r>
            <a:r>
              <a:rPr lang="tr-TR" sz="3200" dirty="0" err="1" smtClean="0">
                <a:solidFill>
                  <a:schemeClr val="accent2"/>
                </a:solidFill>
              </a:rPr>
              <a:t>h</a:t>
            </a:r>
            <a:r>
              <a:rPr lang="tr-TR" sz="3200" dirty="0" err="1" smtClean="0"/>
              <a:t>çı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360353" y="3799458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a</a:t>
            </a:r>
            <a:r>
              <a:rPr lang="tr-TR" sz="3200" dirty="0" smtClean="0">
                <a:solidFill>
                  <a:srgbClr val="FF00FF"/>
                </a:solidFill>
              </a:rPr>
              <a:t>ş</a:t>
            </a:r>
            <a:r>
              <a:rPr lang="tr-TR" sz="3200" dirty="0" smtClean="0"/>
              <a:t>çı</a:t>
            </a:r>
            <a:endParaRPr lang="tr-TR" sz="3200" dirty="0"/>
          </a:p>
        </p:txBody>
      </p:sp>
      <p:pic>
        <p:nvPicPr>
          <p:cNvPr id="52233" name="Picture 9" descr="C:\Users\nazan\Pictures\untitledu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49" y="548680"/>
            <a:ext cx="3429025" cy="251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Metin kutusu"/>
          <p:cNvSpPr txBox="1"/>
          <p:nvPr/>
        </p:nvSpPr>
        <p:spPr>
          <a:xfrm>
            <a:off x="2773473" y="4621786"/>
            <a:ext cx="359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Dünyanın en iyi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aşçı</a:t>
            </a:r>
            <a:r>
              <a:rPr lang="tr-TR" sz="2000" dirty="0" smtClean="0">
                <a:latin typeface="Monotype Corsiva" pitchFamily="66" charset="0"/>
              </a:rPr>
              <a:t>sı annelerimizdir.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6146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857892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3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466975" y="3721387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meyv</a:t>
            </a:r>
            <a:r>
              <a:rPr lang="tr-TR" sz="3200" dirty="0" err="1" smtClean="0">
                <a:solidFill>
                  <a:schemeClr val="accent2"/>
                </a:solidFill>
              </a:rPr>
              <a:t>a</a:t>
            </a:r>
            <a:endParaRPr lang="tr-TR" sz="3200" dirty="0">
              <a:solidFill>
                <a:schemeClr val="accent2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429256" y="3731326"/>
            <a:ext cx="133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meyv</a:t>
            </a:r>
            <a:r>
              <a:rPr lang="tr-TR" sz="3200" dirty="0" smtClean="0">
                <a:solidFill>
                  <a:srgbClr val="FF00FF"/>
                </a:solidFill>
              </a:rPr>
              <a:t>e</a:t>
            </a:r>
            <a:endParaRPr lang="tr-TR" sz="3200" dirty="0">
              <a:solidFill>
                <a:srgbClr val="FF00FF"/>
              </a:solidFill>
            </a:endParaRPr>
          </a:p>
        </p:txBody>
      </p:sp>
      <p:sp>
        <p:nvSpPr>
          <p:cNvPr id="51202" name="AutoShape 2" descr="data:image/jpeg;base64,/9j/4AAQSkZJRgABAQAAAQABAAD/2wCEAAkGBxQTEhUUEhQVFhUWGR4aGRgYGRkgHBwcGBgcGBgdHR4YHCggGxwlHBocITEhJSkrLy4vGx8zODMsNyguLisBCgoKDg0OGxAQGywkICYsLC83NSwsLCw0MCwsLCwsLDQsLCwsLDQsLywsLCwsLCw0LCwsLDQsLDQsLCwsLCwsLP/AABEIAMIBAwMBIgACEQEDEQH/xAAcAAACAgMBAQAAAAAAAAAAAAAFBgMEAAIHAQj/xABDEAACAQIEAwYEBAUCBAUFAQABAhEAAwQSITEFQVEGEyJhcYEykaGxQsHR8AcUI1LhYvEzcoKiFSRTktIXQ2Oywhb/xAAaAQADAQEBAQAAAAAAAAAAAAACAwQFAQAG/8QANBEAAgIBAwIFAQYGAgMAAAAAAQIAAxEEEiExQQUTIlFhMhRxgZGx8BVSocHR4UPxIzNC/9oADAMBAAIRAxEAPwCfsjiwLanyH2pos4stz2+/KuZdlsXKKPKnCxiTy5f7/v0r5nUZDYmoEyIxYSxbDG4EAdgASCdumv6VI1+T5+f+9Alv+Hb5/wC1bLf5j/B61KXhLX3jPhMTEa/vz6GvO0HDkxmGu4d4/qKQD/a26MPMMAfagmHxfXf71es4yDqaZXeQYL05nz5juG4lcPnc27aAKptK/iOSfEyAnWZmYMttrVZu4s9zct3br3lyOVNsBQ05iJLHMBprGtFO03CrRv4s/wAyq3BfuFbJGhlyYzBtD7dNa2x3ZjB27Cf+dnEkSbYWVO0qCNQQDoTvHLYfVKcjMzDB/Drl/GYhs191zBnvXGJhEAm4xAMHoBpJKjSZozxzhaYmzcx2D7wi00XAxLSAF8YkAjKCCRqIk6ARRE8OuXcPZw+Hw6W3xCg3HRdFw6MFtlnEZmcjOZOvh0p54B2aGGtpbsOyojM7BobvGdQjFuUFVAygR61JbftPH5frn+0IsAORODYTCPecqkFjJ1YAdd2IFWcHYxDXMltGZ5PhABMqNdPLf6039suw1y2TewlvwRL2lJJSNSyBvEUjWJJGp2Bymuwv8LcVfsLinxQwxugFB3Zdyv4STnXLI1A10j0qgXIVDZgDmXv4c9hxes2sVibty2pDd5bOjMy3CFaW2UrAOkmJB1pvfgXDbpKoLts7Bg779RnkGOuoodibF3CWUsXpOVQgeCEcgTIkRJ1JG+ppQbiDrd7yYA+EAk8tyWmPQaanesmy4O7ZGPwmginaOY2p2GuW8WiB81hifHAzLlBMMNpMQCNPIbHoFoWrC5bYCjc7yTESSdzpXJOHduLq3UDuSsgH0rqKWwLsO6MFGaBM8onSBvMTO3KoLzcOEAAPU/ECzPGTPMReBdZ+GdfP9ZrziPETrBgUG7R4wkkjT0pfvcczEhzA6/rUFTMgZUOeYs89Z0BeL23UEEeY6HpWmGW3em48FIgRzgmTPTX6edKeIwttLSgiXbUnp5VrgeOi2gtuYA2Ou3n0qldyWb25OOnz8wN+RgQxfwyW8ZavIzMoVx43Zoc5QCAxMeHMNPKrfFMeE/8AMiZtj+oF3a1uwgblfiHPQgfEaSsV2htNdtqGBQkkmY2EAT0JO/lRS5xEaZZRZhoJJgjYEmVMxr67GCOE35DZwPbmN4MaRxy09wG2hfSDcEQhyqwBkzJDbgHYiqnaZ7d3DXhdjLkJnmDHhIPWYpSw3FXzOLcokqoYQRMiTleSAZImdDr4hoGXF2Uv2bltwAGUw3NWA0YTsRXL73a0BjgH99o6pVBBM5rwnFXLK3M//CXVWJ6nkOm/TUGOdPHZLh9rG2WbFWw1tiCoJIICzBkEETOvlFI3DMN4gbgzxByn4ZG0g6GPOnrg2OVLQCzHn5aazRai9a3Fijn9/rNW9S9ZrWMtzs1w7LlOEwxHnaQn5kTWuB4RhcOLv8ui22uKQdT0MASTlHkKCtxdjzqk3aFQYY/v86B/E7rD6R/SQr4c3eSnjrMXW4CrKSpHkp0O2xHPn71RucWAM0wngAu22e82TMPDlHjBBlZOxGbXIZBoRw/gWFvpH9Vbo8LAMSuYbkZvwnceRHOujw7IDngnsYxb6xlcdPaUsFxB791bVrmYJ5KOZ+VNXabiIRcimBEe0UNwdpcM4UFQBqOWsc+p31oJ2kxWYzv+/tQbBU2xeISpvcM3SBbt1pOp3r2oWcdaynYl2+LfZI+FTT3htqC4bs+UAu2h/TbUgfhP/wATy6bdJLWHjen6/IsMzaMOvEvsOX7/AFqMrBj9/Ko/50Acqp3uKLO4qFQx7R4rhRbkVU4txU27TkDMyqzAdcqlj9BPtVG9xRQpM6AVZ7PdksbizbxDXLdnDuAyrBa6yEnWCpRQwgjfSPOrdHpTY3PQRGofy1+Zy7G9obV9bjXsLb7+4c5vKzA5tIAWYAgep1JJJmrXZLsLiMYveNFmwPxuIZ51i2N2/wCbYa6mIrqGG/hDgcO6sz3b5BkK5TJodAyhfF5yY8tadVw0/vb06Vt3arHprmNmAuCcESyiqgMhETMxlmFtcqz7dAB5UdSxAqwtkCpGWoSCeTPBYvYrDnRl3H7Pr/vRHs/j/EqMMuVYWPh8IAEdDl5eu9S3LP79qGYjCkGV58v06GlOuRPDKmNGItW79tkuqHRtCp2Ma/ekjtT/AA/wzqz4e49ho0Wc1uesHxDpo0DpXr9qThT/AFgxsN/9wam2w0IdQJyNoQwnUkHlQ/jHa9LiP3RZlTVzlOka6yNPUxUvm6pNq7cj8/6yhSMZBiLwHshjMRfKGy4RHKvcynJ4d8rfjnlHUTA26hwPhd66DeNzuoYjxKSWP4gRIgcuu+2hpg4JxNbqotsgJlBBH9uke+tTcWdcpgmTznyp991Nihj27fM4Wc8RI40HzFXdN9MoYTp5kwZnSavPw61asKSoN1hLHpPIen1q1/8A5pHtZr7uC4zBUI06SSDrS5xHE3u87hbdy8wAhkWcwj4jHweeaBOx1qVKyowq8nt8RbZJ5Mo8S7Qi2MrhiZgZYPkNzQI8RLM7THdrmjnBdU+7innsNgsvfXcVYZLwcoi3F/DlU5hyIJJGhjw9RpZ47w7+aS4lu3NxkZZQCYbXfl4gp16U9UrRgrfUYOTOXYDi+W4wPPmByJPLof1o7axhKwshSRl05nkOnXoIPlUvBOwI7wW7917F3d0CgwpncnQzBgjSRGsEV0S32dwFoAC2SRzLuT7gtH0in211bskw1ciA+z3Zd7lotd71FcFcqKMxBlWJLA767DaDNbcYtvZUKGLW28AJBzzGoczrPWBsZpr/APEoMA0n9tOMKr5Z1C52A8pAPyqJvLfCoMyuosWm/AuD2mbNebTfL+p/Km9MXh7YyoiR6CuVYHjBOxq8uOc86SHerPAz8zUfRizksY2cVwti9OUd2x2ZdPmNiPWuZ8OS6nEMt/a0TEbE6ZWA6QZ8vamvDYk86Se2l/8AqhxyEH0BP6/Sj0TFrCuOo/KUVV+XwTxOvYrtOgCpuYHMif351H2d4cmHxF7EPeQpcC5LXNWbV5OmaY00HPpXGMFxYkiWI8yf1olexDvEOQf+YaCZ/OK0yzhuYm3w2sjCnEee1PE1uOQCNfoRz86QW41Fxldttp56fsVcbHqtrM5lh5ifrSzxHBrdCtsTzGuhPtOmtBTSLCd8XcwqqC+xjEMfbOuYfOsoRhuy9plBGJJkbgAD5M01lM+y1/zH8pn/AG/HedX7JP8A019KJcQ4BbfxJ4D05f4rlXZPtZdt5VBzgcm+cTv7/eum3O0CXMIt20f+IwSCRKndgeUgD6gjcVRca3Uhx0nU09qONveKfGOA3iCU0WYzTE/8sxQPC9irja95B82JpzxeKBJuXCClseFAdWYDaAPh6mgljjt4a5NOe6gT6676fKo62VR6TxPoaqyyY2jMoYHsjdu4m3hnzAFhmImAg1Yz6Ax5xXbuInukUWwBoFUdAOg9NKAdgMOzo2KuiC0rbmZCAyx111Yf9o60Qxd8u/ly/f751WW8uoAdW/SfN+IMPOKr24/HvNLakmTU816m1UeKY8osIJdtFHUnbelAADJkaLkya5i1E+VZ/MrlDdelIdzEZs9zvQYViEhoZ1dgO8nVFOkN8xsCYXM6oiMYVoJgyQGgGOQIkySIGvkVi0nPEsOnxjmMaXAw0qG+k1rYweRQcwMSTH5aev0qd6LG4SV1EXeJ2YB0BBBBHWQR7evKiGHvJYthLC5EygAD05+fU8604gkiq2EVHTIZB3zKfFr6giNOY61LYrdFOIusEttlXs7ZGHN28Xchy0W58KqWnQdZ+kCpcfxrvDktAsx8tAOp/wAVuODFVhLgaBADiPqJk+wqnwrhN8vcUIsNHiDKQIzfEQdJnQb6Uiyg2MMjP3d431L1k+J7QqlsC6xLIoDFV0aAJIAJj0mvOzPGibd58pQs4gkalAoy68/FmOm2bzorZ7G2h47t3MV1Kx4THIzqfXSocGLOIQm9mQoY7tSBy3kbqeURsZ1o1oIyScMR79oLE4+IF4vxyPEzQux1GhJgb+ZimrgGPVcJbZdTcGYnSTPp029q5b/EK0LAFy0zFS0FDGmhIIIEnbYzv7U04LCthcNaQPmOWWHIMxzMB5ST/mZrq1mus3Lyen+YOQeIV7Q4/MFaYZW085GoPkdPkKFXO0QQDOG1MDY6+s0HvcQZnPe6Rt0j3oF2h4+i5UXWTMiIECN/ehWp7Tz1hKOY4pxFmYtMA8vKl7i7IzX1/unxHUyy66nXSfpShie111PCmUecEkdOcfSp+AYtrzEMTB/FzmdfXeqU0j0qXMqRdxwJ5wziGQ5W0IMGmnCcSQ7kUx9m+yHD7gL3LJZuZZmM+0wPlzq5xX+HmAvKRYD4d+ToxI90Y5SPIQfOgsFNvq5GZpDVhDtYRM412ktpov8AmrHAexuJx6m4YtI2xcEmOXhH5kUqDszdw2O7rFa5TmVh8LrOjCd/TcGuz2+J5MOFtmDFEfK0xG3nI6z2ovY0bl4yf0iNjv4N4hFJs4m1cYbKylfrmb7e9c44q1/C3DavI6XByPMciDsR5iuu9k+0T4jFPbJYBQZJP9pg+mtW/wCI3AkxuHMZTcSTbbzjYnodj/imJrSLNty4EjTVXYwGnKeyXZu9jmzO3d2p1ZtNt9TsKer/AAHCJ4BJI3YudfQA6en7Ctwvi5t4dADlzAgDSN4aRuGBOgPrUKcYYucoYD1Os7n3O9V3Bmz2+6Y92otZvUTDFzsdBOS86qSSAYMSZPTmaytbeOaNp9yKypvMf+b9InJiFwvEFWVhyOtOPCOIsuIPdktaYhnHIQQmbynONfMdKUuzPCb2Kui1YWTzJMKo6seQ+vSu5dkP4eWMLna5fa69y21twIVMrxmgatOkTPtVOq8sEhj2xPpatSq1g9TLGGRAgDasRJ03O+ny29KrLgBeZbaDV2jUfCObew+1X+JcNsgBMPiCt0CFFzxA9BpBnz19KI9h8FdVXu4hQrklFGnwqfE0jkzDTyA61hafSvZaMkEff2j31IRC4zntmMN5Vs2MqCFVQqjyAgUHwy86scfvnNbUbEMT7FAPuahw81rXvmz7hPn+pl+xhi3kOtLPars5dM3A6sgHjSSpyqyvAOoPw+W5pqsYpQMpMGpbuEzKQzESOUc/WvEBxtXr75jUY1tmcowuHLMsggMxK94BmaboIaAfEMvMbzz8TM1pc7xC9rUSUgfESm5OoGu8zzFH+HYS3hUC/E395Gp1+g8qH9ocdbFsuQogydNDsDmA30A+QoFKoCGPP77x72eY3AnmBSEglZPIGd/Q67ba16p0+f3qPAXcy5j+IaACNDrJB1103r3ONfWiXAiXEp4w6ULs3Mp0GmuvodB9/lRHFNpSl2jxGRkKmGYMunSVJM8jp9/KkHkwaVLXACMOHxnePkB8I+Jp6bgfYn23mGgYtVACgQNgBAFIfC7oti2oBLXIOkQiwTnM6EADYeUUW4hxEInT9KAWFASZrnR7mA6mUu1naEg5FaBzig3D+Kl4BPi5N+R6g0Jx1w3GZhqc3v7eVUbLlbgHT0jWlqhOWPWat+kq8nysf9wjxfEd9cyOsBJkGPiiPkJ96vW+LqEHesFjTMTA8tTprVTiaS63ACcy+KBOq6T8oqtftrdBXZSCvpPP2MH2pypnC9p8iybScyfiHEbZ2Og005+Q9aWV7P3bwWWVQB5n5x6VFwzh5R2DASpj31ke1Gzicg5g7aTTWJqO2uWUacuYocZ4JdskM6ym2ZdV9+Y9xV7s9iIPh0o8eIZlZTBBkQeh60tYe1kuQs5eXz1Htr9Kp3mysq3WaC6U089p0jhmMYBdY96YsPxdgBB9tKS+D3JjlTIAqbmawrVIYxNnXmAP4m8QJFlvxK0zzAYQfmQPlVTs12m5NMjn8qGfxAxAdUVfFcZgABJJAJOg9ToPOqfCeyHEnXOmEvAf6gFPycg1qV6dbNMN3z8Q0sr/APXZ0nVMDxS2c5t2rYuOBnuAeJo2BPvWuIxgVTXO8PxO9hXKYm3ctNGgZSCfSdx50M452sZlKrpNSfw+1rMdf8TxoqRSwPEXuK3IxVzJJHeEgDXczoPWiuEuXk/4mHvBd5KMAIG+21HewmAtIhv3SFZhIY8tdvL3qzxHtX3b+EF12GbT12g/b15V9EVBXB7THekMcmR4c5lBAMHyNZV+x2otFQe7ieQcwPmKyoTpee8DyDNOyFxcPhwFjM2rHmSd/YbCnLDKwAa5cW1Oymc+vMgHw+h+Vcp4DxE27bMNXUjLzjTf25Vd4QcRi7y20LM7GZJ0HVmPJRuaRZpyzHd7z6TT0qE64E7B2XwqMf61xcQ6a6LCKeuupJkwDtrvvTUMSNtulB+CcPTDWRbUzzZjuzHdj+Q5CBW2JxArylavpAEzLV8x+CSO2ZPxJgzIeYkD3g//AM15aBoPe4mBuRAIknpMN7gU22eHiJYmemleCm45WS21ms+oStgrKlizAHLqJ5HaalxF/p8qsYe0FJMzpArVHXMW5jT2oLRwo3AdcwQeYB4jh77NIgCIAaR570mYji9zvjbuLlKnUCTz0Mrr0INdIx3EB3dyeSk6SToJ0A1J8hSFxHg2NuObi2otuApViucQD48ucEdImRpoOUoWsnNfMoqPPr4hnht6U567z158h84qdn09dar4Ww4UAoywNZU/fma8v3POnCziKeQ4l6S+NOLmMCaZbaRvpneco011IHzpg4rxAWka45hVEkn5DbqYpA4NjySbus3HYshTcz4SC2hC/fpTKlypaP8ADqy12R+/2I88JvOLQ73KHIBuZZgaDwySZgyTGkkxQHjXEO8uQNvzqfHY3ureWZY6k+fT50AskltCJ31NT4Ltun1FVYpXdNsdfCJqfE3wjck6chrvHyrx5lZ3jU+fPQbVVxjd3fXJmYtBgklZ1BAmY5af4q0tuGiqHAVRiShyxLGNHDUBKD/8bf8A7JU+H4BDyNqrYZ8txfJI/wDcw/8AiabeGmas0yA1jM+WuObGiJ2wwH8vdW5HguiD0DrAPzWD5w1KuPxU7Guxdr+CfzeDuW1E3AM9r/nSYH/UCV/6q4HYxGo6UVlA3bhNPQWgrjuISSVBPL9ar4m9kti7GgeDH+oafVfrRJLfeKFDQoG3nr0/zW1rhpe1ctNpmGnkQZB9jSt6qeZoali1JA6zTCdqLKr8WvoZojaxd/FEBf6Vvq3xH0X9Y96ROF2IveIfDPzBinPC4+CPT8qDUUJWfQMn5mdpa2tGWM6V2Ow+FwmqjNdYa3X1Y+UxoPIQKaW7SKTAjSuN2eLnNv5GjnDsTnjr5msuw2oCc9ZS+ir6mPvGLeHxts2cQgYHUdVP9yndT5j6ivnXtn2cbBYk2iS6HxW3P4lJ0now2I8uhFdywjGuf/xSQXSqj47cH2uA/mg+dP8ADNW/m7D0Mjs042kiJFrGZVAn3G49OlQXbs6/v9+VH+xHYbEY8kz3VpTBuMJJPMIumY9TIA+ldS/+kGBVId77MR8WdARpyASPmDW1ZqEQkZzjriJBXvOJWbpgasPQ1ldYu/wfw8nLirwHKQhPuco+1ZS/t1Pv/Qz3PtOd8OwpS+iBSRcAAAG+Y7D3rr/ZHgtvCIY1uP8AG3pso/0j6nXoAtcDtouUwC4BGb+2RBA6E8/l1prw1+kXuN3EqR3esJ2l7iePylFJ0YnnGg3+pFRHHpEEKAemmlEsLxK1aAJQFv7iATr06Ck3+IXFLThblgZLuaCF/GD1A/EN5/xUNhDHCtz7Ylmmr3sEKED3keHw9y4WytAVyF0zM2Rt4nQGN/8AeujXeNqyB5y6ag6EHmDNJfY7GLawqsQM7yW8pY6a7AbVds4IXmF68Itico2L9NP7fX260p7No8tT989rFV23WcBenzL2F4vcuuRa8QG5/CPU8qunEBTJYs3QaL+pqndxUjKoCqNgNBUIpVWkzySZkW3gnCDAl1uIvy09Ki/mWPM1Su422hgsMw3EiRpOskR/mqy8XUgQVnmoJn1GZRInnVoqRRFhWPMNpiG61DjsSCPGAdOe/wA9xUGGx/X2r3HcITF22Rzct5hGa20H5MCpHlFBtRsYH+pzOJyHt12iF5xh7THINbjDmZ0WOYGh+VS9mLX4zqtseg/38tKm7Q/wyv4KbiN39knVwCGWT+Ndf/cCfOKnvWRbtIg2WGPmx2nrVdxRUFaTe8JqXZvlXiGILtPn+x8q0UkKzKASsHXpIB56GvMLZLt76n78/OozeR7LtBKlTKnQ6R56EHX5UtF6CX6m0YKiaWLLl87tCnYAwecSANdeflRXh9rM4nr96F4IeBdIMfnpRpbnc2834joPU7frQ2Es238JDfYKqie5hDAP3l5iNgco9F0+802riRaUMRK7Ejl+/wB8pW+zWHyJmMT1P3J5etEMXi4ZhEysXLZ6GRoeoIkH29NAHYuBPnVXPJjW3EbVu2LjOAhGYMNQQAD4Y3MGYFcbx3CVxONuGwpS3ccv4oOQEyxgeZMKNpAmBNMOCIzOtxz/AEwURSTH9Q7qNhKm5JHUeVacJXu1dyJkqqgESSwkc9ANSfkATXLHZhhZ0bkJ2HmUe0XA1wltb1knKCA2u07N5a6aaajSgmJ7QqqZlALgaAHc/lTtxjDu2Gu2yviKGT+EEqcq5jCyOZ60knskBaLu8HfTLH5z61OFT/khDVOq4YwAiC5N1T4iSWHSd9OVWcLxFV0cfOivDuyOIyjEvZIUSAZClhqM2RtWHQjeRvUOM4TOoFVWbG4na72HQyXClLmqmmrhdrLHQVBwTsmmHUG8mZnAbWYEjYcp8/8AajR4AjT3TunQZiR/3T++VYeqvrLbAfzEvS59vMLJiVC5iYHOaQ+N4gYi/CnQkLPqY+k0Qx/Z6+2nfMfI7esjlQduF3bEMy6CCCuo01jTb3iu6OlVbfuyYRsB9M6LhsYuHtqlsAKogDoP1n561mJ40xGpNA8HjMyhvLSpLpL1BuccEzRFCdcS7/4sa8qBOGsR+/1r2veXO4WKfAcT8ImKZr98IhKkkgbH58hXO7N1reUggk6EA60bTi3eKLayCxAY6CASATB3OtbGoRyfT0haehVUEiWG7TFrYDEZudW+AYoeK8TJ1jyB/Wp+M2MP3QtqqLA0gD79dN6s/wAPuC22ti5d8cyQp+FVUwTGxJPXTaklaypK8S6y5EpLFcCXuz2Ea87X7ulgE5V/9R+f/Qsa9TpyNH798uZNeXrgOigKo0CgQAPKtNBvTKqs+oz5HWattRZnt2ExmCiWMAdfl96GYvEu+0C34kZTHibPkGclTlSAx01MipeKYkqhKBWLABSdlObXNy3yieWp2oAj93buFnL2rrQzujaXFYWz7EgRrp4ZIO7wQek9XVgZMkx10ByiJbXq4EamSSNvbyqTD3XzeNSY8MnKNT8JEbhjC68/SosNZJbxW3dsk5twxQxlAJOV4JUj0gmBFixw90VlF0QQWVrmZollXIRIaMoA58yNYrgQd4Zx0hnh99S0RJEe4mOe2sfMU1YMCBEe32pR4Ng7Zm4VbIx8RYiRmGURmXLlYqo08JIJCjWGDgFzQqI8EDQGB4Rz5mDNGo2nBiHQYyIYZQQVYAqRBB2IOhFcS4/bK4i5agxbcqNdSATBPqIrtOauMdrr6ti8UDtnZZHQ+Fvr+9aW4BaXeGWlCwHtBFnEa+ESgzA6zyBUyPKfnXlxtNAB4idBuW3+dacOwrMVt21JMAE+wEnptRLF8MNliL5ChQCSdBqAf8e1eYgNgTQNyJy55kWDt7EwqqPbT8qm4LgbuPvZ0BWwphWI+LqVHP12+ootwTs0+MKl1KYfSLZENc83/tX/AE7nnA0PTu6sYDDm7dhVQaAASTyVR1PSq9PRj1t1/SYmq1JtbjpAGMwf8nbSVVg8rlY6nTkRqDznX22pE4pxA2ct1Y3yOvhbwnKXtzrGw0BGqxsYq/xbtG+Iud43csxOVBlY93m2Q5hBU7ZhGtLvFOJLZLXNT/MqJttB1SQR0J1I9h1o8hm4igMCEMd/6kP3UsNjEqcpg8uY19qvYLi1s2wbNhyU+FUYEkkAGZ1iANQVPnqZAp/OW7YyQ1pt+6IZrfl4o6bidjQ0rZQA275diM/dMpOpI3KQF3JggnTQVwVcwTiPQxOdT/Nl1aB/TEHIDtOgVZ00WZ3opgO4tZbtwZoEorkacw2XLHpJ0332ULfG4tlnytAGjLymYhmaBz5egmqh4kcSw8JVeYzSPQAifmTUr9TiT2sI5Y/jJxZMr4J0GxY7T+QqnxQ2bYQ5VGV0M9IYc6httkAA5a+9LXHsaLtwWp8AM3PQfh99vn0pVYLNiLX2nTbih18ZbIo1AncAj009ee9DEuG20GfKenKtOzvFVvW9IL24BkbD8LekDpuDvtW2Jtg6ySev296ytSvO1psUniGMOVuATEj5VXxOA9Bp138vP/ehWFxLKYOnSmLC3w6if2az2LVH4lW0EZEULuF7k+FfD/aOXoOnl8ulT2sWkSCCKOcTwWk7/wC9c47SYAq2dSQG0YAka666bTH0860NOF1JwTgxyajaMNzHI9orY0LCfWsrlx7oaFCTzO/1JrK1R4aP5jF/a1/lkOFDOwCgk9BvTHjmtlBvbuoIE6GI2OgNScAYKikbnWjfFLSXbPdsRmBGUgbE9PtHrRXW+se026gQBmA+C4W5i2yFsqoPG2/pHmf1rovBuHjDYcIpJz+KTvlklR9SfegXCezGJtLC92FuFQTmh42JIAIn3poxLSxjYaD0G1Kb1Pt7TJ8X1ZZAing+3xPFqri8WAcumY7CfOPfcV7iy+U92AW3Ex+e/wBKAcVtDvUuIc1wloUtACaHwgA+IHK2+wO1Nc59ImNQneRYrH3FulPiUPqH1JDGSV2+Egaa6TvIqS1ez5hdHg1XKy7Ha4ANMwYmQ2vy0Oj2s1y2crGSwBB5rMTPUAsDzJA9SGEw/hY6KxAdWAk5kOYnU8wwA166nevDPGJSZMksgSyBaQmMzZpIQSTIU6xqJiY58tsVhFTumd2funOZysDMSwLQCfCDmHQasTKRVTEuzMsakXEMLqzx3lswPxoUUGeRQ9TVg4Z7jBERy5YGVMLl0F4TEIxBKw2hIaOZo8nIi8Ym/FbzXUyD8RXNlPgzBg2gYAn4hsdGAFNvCcMUQl1CvcOZgCCBoABI30Ez51X4RwUWQGuEs4iFLBlWDIIBXRp1nfYTAFX7l3510DHJibLOMCeYjEBAzNoqgknyAk/aub9p+Fi8Fv20zvcCyBoWJj66/uBUv8We0LW7SYOxLX8QRIX4ggOm3NmEeitTJ2ftdzh0a/AKqBG5mIgdTU92Vw/aeqdl+nrNuCcBt4W3nYAt92odxLhtm/iLVy8JKE5Z2kkEGNiRBjpJqTH8XNxug2AmhtzEHPbHTU+5j8jU9DMLlYSixMVEt1M6ZwuzbRdOkzXFu1/ah8feBAYWxpat+XNm5Zjv5DQefTeJY7u+H4i4N1sOR65CF+pFc27McLVba3L/AHYzn4mKkxBnKrCFgbHXYVs6m3YgitLQLDkyoLjWLYXuntu+9xgDMyQMpGiGI36STtQrG8YtW7b93aFyyzEmVDBGIEhg0lRP503dpkLOq2UR4AKoqk5RAguV8TRoDrr1BOifjbd/vm/lgyrcE58qBptq2YMQAdyRrroNeqqLFbqY6ykgZAg+yt9QFBH8td1zIxUCdSDqGX0GmvSrGHyWg4wisQNc5YQWI+EHRlHnufTWqOHvFtDcDAT3qRpEgyCwA3iZ/Wq/HbVruVIJQiSlsz/cJnX4jObzAEaRVo5OJOy4GZYv8RxIuKpLJpJzAmfMG5J+tF+A3gbnIAeI8gI1PoKR8LjbmXu1kiZA5DfX6n5019nyttTm/qFtwfh0Mx1IqfVJgcyGw8wzicXeuyuGtXbrExFtGaPUqIX1NRcN7D41ye8RbPMtedVnrost8xRZO0V3KFXRdgqiAPYaRUw724vjIC77a1GtgRcAQFYr06ybBdjblgi9axlkusiMpKNBh0Zg20jpoQDyohgcat2R8Nxd0J2g6lSPjHmOvKh+Fw9u0pZticxy66wATpz05dOdJvaHijX3VsMGXKQysvPocw22+hpb0eeeePmXVG0NyOsfr1oyf9j0H7FS4bEFDB2pM4B28aVt4tCWJAFxAA2umq7H1HypswV+1iBmsXFcROm4nqDqPlWbqdLZV9a8e46TQV8HHeMuGvh1y/vakv8AiBFuxdOxAEeucAe9GDdNlS39omK5/wAe4le4jIRVC5ZylgNfMtAmT6Dea74bpS1gYdARmdsJKmCLN1cojN8xWUCusyEoxEqSDGo0MaEbjzrK+u8qQ+cI14LHd1lX4gPzM/eitvFs9+0XI32kaRqNBSxhrZaYBMAk+gps4HwFnHeNPUa86yLwq8mfX12qi5JxH/CcTJuIDsSB+VTn4jSVaxN63iLQMFEuWy7RqFLiZ1iIBp2C+M+R+1Q0gq+SeswPFq1G0r7QbxosDbyTMnbpoD9CaXcTiEt3FS2gWypVTc3YBmbOROpOVjrrrJ9W6/azXIgEQRrync+tEkwykBWUMNNwDtrVoXJMz1uCgCJTgSptX4bMBbDLzZDDGI2nNl6xttRyyrXS64dGCwQpKtlV1ecskQB43XTYDTYUxWcJbBkIk9YHQD8h8qt99FdWth1hNeD0gzhPZm3aUZ2bcsFB+EsxOWYmADl5aTz2L2yqCEUDQAnmcu0sdT71A96oWuURIWIZyZPcvUE7R8fTC2i76sdETm7ch6dTyE1W7R9pbWFXU57h+G2u5NJFnA3sRdOIxpj+23/aOnl5nc+QiEPYMZPT9fuhLWSZc7LYMm7cxmJbPeuHU8gOSIOgAAn9k5j8abhnkNhyqg2KXQDQDYaD0rA4POs53ax8tLq6gnM2zhQWYwBqSeg1qvgrue5m6n6cqrcbJy5Rtz86k7PmSvtVunTnJkuot3cCNHbFz/4Y6De69u3p53Ax+imqeFc2LS5AsyVlpbKgYrlGvXKfPn5x9vcSVs4RV3N/NHXKhX7uKGY7NbTwuSCo3EgZpBP5xt85qjWFtygSvRoPK5PUwlhcUyWCVK5rhc5BABOdgCNJjKoXel6zi1thkbMWzaeFiROUnVQRMz139zbfAlE+N840Jk6GJPh+E+sRrHKosFhgQpO2s6a5zIIPXxEmRvG1Rj5Mr9PJ6wHhsDNy4YHdeJ4ECFzzMbg6A9NNqBdu8J3a2IEBgxJ65Qo9oJb509WrhAZdMgLLLGAB4pAjzP8A2jekn+JFwd6qSZBZ4/CA4UaeuSfc1oaSxnuHtzJNWAKzFrhTjNB0p64Ph0MRrSjwnBI6+JZmm3hOCZBFpzHQGCPXkRTdWVY4B5mK3EM4zFWcMs3JnkqjMx9ht6mB50uL2va+5the7t6iCZJ5eLT6DT1oq/E3sf8AEt+D+4aj3B2P7k1pjTZvhWVQHUzIG/keoqesIg9Q/GcRhmb8PuMxFsaGR4pfQAgQBmyT0B6+dZgLYAutbdSqmAAJyyTmMGIGadByPIV4nB3ZTlcBogMQCfed+n+9CROFIS8ShBZiymCwYKPCT6fvmSkOMKeZu1+Xcq1BunOT/aVOLWQHV3CsCzQcxgkbGQZiSD5xvvVfFYObwu22P9ViVytGVzHeLOhEMdNR4Sp51pxvGnEMvdKRbQQoJPIR++tScNxqqj2bsor5cxAYlWUt4iDoQJggbjYTqLVDBYzU7Gs3bcj3955xLj2Jy92b1xlafict6iZOlQ4XEQpMHSNQNunLntWcQsXGYK1vwpClrayFBPxSPjDCSCTryMaVZ4IoUXJCzlyyT4oboOcGOX2Nd2qq8CAjsHOwcHAlI2kYljkkk7lgd+YGgrKaLLXCJAQ+sTvrMedeUPnGVHQAnJI/KXuFYF107uPbf6Uz8L4fcUQpAXkCJj67Ux8DOgpqwtpTuq/IUt9GH6mZQ8QYDGJza/wJyDqSTz8+VV8XxW/ZQi3adrjMSWZSQCTMKBv68vOuufylv+0VC+BTpSv4eR0McPElbHmJuxEXgWLNxAbts2rh3B1U+YPL0O3U0aRCPOi2J4epEbe1DL3CWAORtem1IbT31fSMiSuabGyPTMznpWM8akgDzMfegGLvXRIzMCNxQTFo7bu3zqf7RYe2Px/1PChfeNGO47YtfE4J6D9/aaT+OdtnYFbAyA89zQy/wwzq30/zVvgvBBcuZEgGMxdvwqNyY9eW5iurz9RzOhQvME2MRkYXXEMfxMdfrqBRa7xYEUI44QFYn4QKOcM7D3cPYXvgil/6jidQW2QgcwoAPKZ1rzVK6bzGedg4gLinHrdkSxJPIAST89B7mnfDdnO7VbrNmLorRroWUHmPOkLtbwvPMCupWHLWLB3JsWp8j3azREVisEdcyey92OO0WeJ2Jmo+zdqD6Ej60ZxFoQWbQDeah4JY1kjcz8zR6f1HIgAenmDv4j4gBsOpIlUZo1k5mUCPdaonHPcUgpBbQbczsfSN51rX+JDn+btiNFtLrOoJZz+lVbeYqlwMAABKnUEiNySIEqdIghiOlM1K5OZraUgVqMZhK5fuDOWCHckazzIPp5VqMLlAzFoGrHMY9gpjUbnpXr49YMCNNNDOp1kkbDQzJ28hQ/HYw2bYYM5hYEARrAgSN9jA5TUaoScCUnOOeIQti2baggsyzGxGYyoaWjUyTzOtc97TstzFuBJ18RJn4fDAjlIP71LNxHi6d1kRyXCwI0ieenMQIPrSebeW6NIBXT2NaGjrK5YzP1rj6RLvBrBRmVgcoOjco6Hp60xWlI20NVuDXF0nY6Gha3Hw9xrYaUVoAOvh3XfUaRtQuDaxPcf1mMzRvs8SHwXVzA6HTlzkcxQ88LSzdlGdkuAm3BmD/ZseesmdNNwSdLOOVx4laf8ATB+9VDjZ7zIYkQFddCdpgSNN/agrDZx2lGiDeaMLuHtHBcbbtqLh1tnWVBJWeRC7QdCdhtQDtxjMNirSi22Z18Skfb3r25iAMOVZj8J318UQuXXrGuv3FecF4P3lptAAF8Oh+Lf6iNPMV5EVDv7gzXt8KWrLs2BF7g+HkHxZRlJGmjRHh3jY/brNaG4qMxDEofCzKBrEMQJ1IkDXT35+4rPZZkgQCesbfUba+QioeG4YHkzLqWAUEi2IZyrE6HQjWrgO8f5zs2APTiEOI4i2O5c5SqogNvP4tTcZJiCcqZQYgkmBE6BLK3Wd3RCBb+IDUJJOh95okjZkMiWIORQ3hQlvFI1IkSMukgyTyOncG0e8UwwG5JAHKdOn6U1QNvzJLXKOBngSX+ccRoNhy5Rpv5VlV34xmJLXFLEkkxcMk6nUCDWUHlN7Sv8AiFfvO48EbQU24RqTeCtoKbMI2lPWfPQoH0rRmqPNWpeinJ67VCa9LVGWoZ6UOLcNF0SNHGx6+R/WlDE2CCQRBG4p8mqPE+Hi6JGjjY9fI/rUeo0wf1L1jUsxwZz7EW6M4Ufy9hhHjc+P0A8K+gkz5z5V42GyP4lMqdvtUeM8QNYlwcHbKmXcmRFfDL3uMt5gCttu8IOxyaqPTPlkdJrofFsaLq5hsfoeYpNw2FyXCwG4j6g/kKvYa64MRKka6/l+dHuY4AHGJzyQU68yhxGxM1thMTcAWNIAEidgIHOiD2Z5V6MPTUp3dRBT0CVwrXGGdi2ugJMD2296YMDhoIqlgMPrTHhsPpWjRXgRbtmcx/iBhC+LeCdEQR/0z+dJzNdw7ZiMwmfpHptXQu0+uMvDKdMuvI+BdqDY7BBlINSNqdthVuk06h6Bj2ixf4+W11kwUCzKkEjXz9/vRFeC4m+B3rZV3gDxf4rXsVwINiXdh4bR0H+o/oPuK6RiXCrCxp86Xq9WtL7KhzO7mxzEe12XAGhb3/2oB2p4Q1tBcH4Dv5HQ/l9a6Ojk1pjsCrowYSGBBHkdKnp8RsRwXORF2UrYpnOODXpANWePWDmVxzXX2/f0qvw7ANZdkb8LRPUToaYuIWAVXnpWmSBbxMTGGIMCcKua70ytgxdt/wCoailPHwm0hjsBvRTgHFruttlzNyI3jzHp0+Vcsqb6ljlotUb1BxNcTw1pDiSBuBJ9CKaMHj0W0sK3hgQDzjbQ/fyrXhlolBmBB10PTMY28o0rfGLpTHq34zNBr/MrFb9jnrFLtBbz7Al7jwOpJM6xzO3qaB8R/pL3WmefHlMwRELM6mcxMaTEbGjnFeIZhFlpIbLKgzLSBlgTqAV0/uqnj8GiKl0gw6jwqRBbTQe4mPKqK/aG52JzxBR4wEAXLmYb66T686kxuM76yQAQymWAnVRodfWNDVM4QlyyRrrHqJ0MQRz5dDvFGuzPCmN1WK5VGbeCSCCANJ9SZ6CqdqjmZxdmi7a7uBmZwfJFI+rj7VlT8UwRtXriZT4WMaHaZX6RXtMi8TvnBzoKasIdKVeEbCmrBikCel2a1JrbLWjCiM5NGNaFq9aomNcnZtnrM9RE1k0M7iRY7CLcGujDY/kfKlnF4YqSGEGmuahxWHW4Ib2PMfvpU91AfnvGpYV4iebUVPbt1YxmEKGD7HkfSvMOtTCvBxGFp4tqphYqe1aqfLFPVMQCZ7hLIAkwAOZrzF8dCCLS5z1Oi/Lc/SobqzuaH3bZU+VQ67VW0j/xjj3j9PUjn1QNii1y4zv8TGTp7VG+H0NEr8TtWtzxCBWOLGduOpmlwog3sth8ve+dwn/tWjGOTmKr4CzkJ86tX2MRXNUGW31fEWCH5EgwuH51YcSIqNm8PSqtlIBAJJJkmlrWbWwOs6WCDJgXH4EOWjQyYP75Vpg8I8HONdtwfceWtHRh62WxX1KVAAfExmwW3Tn3HuHlbwMeEjT23H5+9WcFbm5ayrqCPvJ9omni9w9HEOAR51tguE27WqLqeZ1PprsKIoxM2qNfWlGwjnGJ5as6VWxlmjSWqp8aGSzcuBSxRS2UbnKJin7ZjFuZzjjeDS0MokZiSNyBlH5kgeWnSrvEeBG7w7+jJKt3oXy1DLrqYE+pB6xSviuO3brh3aQrZgqiIAkwConl8W/P07TwbDqbS5IyFQVjoRI330oghU5lFupD1be84rwjBNeuqijQyZAU5VEEkgrpJyxrIzCBBipeF8avowcaKD8Jy5dCBBJEjnzHrXajgxJ0Enc0u4vsFhnuC541OYsQpABzbjbTnqNRNM3g9ZHLbYNW8QGjAEaciNKyjaYUAAAaAQPQbV7SoeZHwbYU2YGvayjEXLtamsrKMwZVub1C1ZWUBhCaNWte1lcnZ5WVlZXJ6VuIj+k3l+ooPg9qyspD/VGL0hO2NK0esrKPtPSM1G1ZWUhusMSjfQZth8q8YVlZUtAAzHWHpNKy5WVlS+JfQPvjNN9Ur4napFGgrKyh8L/+pzWdRPa9WsrK3BITJbdbCsrKOdEnSsuVlZRQTOYcNwNpuIujW0K5j4SoI+URyHyrrWCUAQBoKyso2nJlwa1qRWVlDPTBWVlZXp6f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3200"/>
          </a:p>
        </p:txBody>
      </p:sp>
      <p:sp>
        <p:nvSpPr>
          <p:cNvPr id="51204" name="AutoShape 4" descr="data:image/jpeg;base64,/9j/4AAQSkZJRgABAQAAAQABAAD/2wCEAAkGBhQSERQUExQWFRUWGBoYGRcXGBweHBocHR4YHBoaHBwcHCceHR0jGh8YIC8gJCcpLCwtGh4xNTAqNSYtLCkBCQoKDgwOGg8PGiwkHyQvNCwsNCwsLywsLywsLCwsLywsLCksKSw0LCwsLCwsKiwsLC8sLCwsLCwsLywsLCwsLP/AABEIAMIBAwMBIgACEQEDEQH/xAAcAAADAAMBAQEAAAAAAAAAAAAEBQYAAwcBAgj/xABCEAABAwIEBAQDBgQEBQQDAAABAgMRACEEBRIxBkFRYRMicYEykaFCUrHB0fAHFCNyM2KC4RUkkrLxFnOiwhdT4v/EABsBAAMBAQEBAQAAAAAAAAAAAAMEBQIBBgAH/8QANREAAgIBAwEFBgUEAwEBAAAAAQIAAxEEEiExEyJBUWEycYGRofAFUrHB0RQjM+E0QkNiFf/aAAwDAQACEQMRAD8AaZZm0pABi1OGMYkGTBI2MXA6Tv8AWoLIXyUCnzaiEn92vXh7TtYy52YMokY8E96b4LMRG9RKMQbG80exjqCLCDNmkEYnLv4q5U01jsT/AFCnXDzbYRIKnAnxCVSIlSVcjy2qQOICtCGG1IWUhBKVKUpwkAEActRnyjrF6v8A+I4U6+pxOHD6U4cBagTLULchXlNjzvMjtNTDebNPrwzDeHSzpUhPjNhReMmFE6fiN5FiZFt69rpnzQrN5SJYuHIE38P5YhKmMO81qcxSvPrt4TckJIESFkhS56BPJRBSZxkZw2JLLioTIKXAJCm1XStI5gpg+sjlXZ+G+EfO4+6Jde3SoD+m3slob20wD1iOV84u4JZxCA2T4YSfIobIJEbfdNiQI260mmrxZz0P3/r6zDOOk4rluUqdUpKHEAiI1EjWSQAlIi55weld8ThsuyxrQlht0rJK1O+bSCT5USDYbBI7SZM19cGfwpwKMI2l5oLxGlK1ukmUrNwEQYAT9YvNJuO+GcS2FShbrAGouIBiJ2WAZABEkXG1+mL9T2pAq5Hj5xqhVGd0bv8AC+CxRYew5SzK0+I2lVlIJEwPsqjaLdtiLkYhIhtpAAAgBMAAda/Nas/UhQKFXSRt25V3XA8TtKJ0jQpTYuSbmAVASYF+Q6ewj65LAvfbCnrjqcQtnpDkZmE+ImRNp9P3+NC4bilKdSFA/ekAnpMx+71JZm4tx3S1KlK5Dc+lF4R5SGnErADhIB52H7NTa0bswCcLjH7wDNg+ssMFmTa2y6tIUFWCVbAAkbdT+lK8pxrbBdbRAQtxS9IFgFBNo2ixqId4oUyFJQUqAkwowPny/e1a8l4kd86iYS4oGx2EBIB7WHXf3o5qdkAztUeXWdRs5l7geIloV/LJSjyK8i1qmW/IQkc/ECFKQP7Ek/EKE4+xoVgXA4kkLKUgxYGZBnYWBjvbnUs0wtQ0FRHh+ICgwUn7K5EGQnzGI2Wfu06x+YocwK0ffQkBB3TcESNxEfSvre0WysOSQOOPT75jmkKFg2PGSPDLjilMMhRUkGFrAsB5iEX3JA+VdrYxDTYOlCAVGVFISNRO5Mbk1yzhbKnd20+RElRNgAN79apMcxiENpcUglJSFeUyQCJuN63bqbq3Z6RgdCfWUNQld7KhbpH+Leb8N0NJQ2ty5UlIEqF0lRFzUq5j1hsa5CyBr7q5kdQTJB70myzicvYtLLZEKuSdkpG5/fWjs7WnWrROmTpnpyIB2nf3ofZ3N3rvTHn4/SI62pdMoUdTzNRfi6p/OhWM6CVaICRYQmYMc7k3O/rNLC6b+YgdAmZ35yALgDnv2ohLCUQbhQGpKhvIuD86ZFIC8+MjlzGmIzIFtaeRFv7uUe9P+EeKMPhG0tPKWHniVwUG8CyUzvAEztJN6icqQEt6iq8wJMm3TpRTTjj7rYRENmSVcgQQY7n8qJRYdO5YTuQZV5jiVOPLcStTSFlClIgHX4d0+b7JmDb0nnRuDxgCQUm4pBmrymEBSiFp2BHLsRypGM0xjYW4hoKQSSE76R3i8fPnS1gs1ByT9nynQ+3rKfiN0KeEBIUYIIEKM7mal82wzq0kalCTa5/WvjF4zUhx55StSU2gwB0iL/XrQGMLutLXjuCWy5EJJBGmRJE7/hTlSMMcx2jUoF5GJt4Sz5zChxlzUoKPlv8AbEgeY9bj5VfZRn6HEJIVAVcA2Py3ntXM8jylK0IXqWrWpWsqJPmBUPTcC9V+QpSWwqZ5gx+7/rQ9fWjHd4+MxeBt3rK9XEap8pIHIVlKxhSvzde9ZSYa0Dhz84nv9Jz3h0+QVSII600d4WS6nxGoSs3KeSj1HQ/j2qTzsOsCNJ1dCPr6d6Z1Wmftcec9LpSLhhevlGTjwB3/AHypfnGepZbKlKA6flUyl/GHzFEpG5ANvpV3/CTJFYh93FvJBSynw2gRPnVBUoTzCQB/ro9H4fucBjx6Ter3adMkY985niODMdisQVsMvFp3SoOqBSghQgkqNo3tvHKuqcKfw6ZwaAAA46YKnlDzf2oGyUz7m07CLrFYvxSAJ0969Q2BVG682dxeFH1nmTljBsNhAKHxmFCpnamIWNprWuDNLlJrZxEeXYxWHUpIBIVYD33Hubj36zQoz1Cm0uIUCkpkEfvlsehmlGY4aQbb1JNcLhzEKPjrabut1tCiAtUpEgbCZOoxNk81E1OvpLZKttP8TtbbTtaMMNwLg8dizjXZEKs2iAHFAyFLEX3AjnF5qhfytvBsLHhheoklawkmDsD0A26fOp/JWzhsdoZClYY/1VKcXdtUFMA6fNMJMHob2guM4z5AWgK84Kk+UXkSJMdAN67ZqnChOp6A+nj98TeM+MR4DVhnda2ShCkENqKYFwLdjpmNrTSDMErxTikNLWlekrK0AqISCNR0giYmqzijMG3wllxQ0vLQgbH4lp8w9N57Chl4TB4NevDtltenwyvWtRKSQfNqUZuBf1rKWV+0ScDoMdT5wbKZC8S8Nqw+HW628H0KKCFAQd1JUDM81JP+mgcmy1wYZS3EOthBEyk6FJVspJPQi5H3pjeuhuZa2tnxCssl0yNaErwzkGIWLhKtQ3Ok9JoLHY55GHUhXxNLDpIVrQtBlKilREwAfhVJsDeqS2ZTBHXmY5EW4zO0B5LrCyZCF9CFgQod5Aknuaa5rmqXwl7p8RAgkRsr0Ox7mpnNcuQ9LmEToXAUpsK8qt/M2kiUzfySRuBG1achxwMtr+E2IPfnX1lauuBN0ua3DS3wnEilYZDYhKVWIAj4YJT/ANvsa+8PxWpZKfspOkX6QJ+dR+Cxym27QUyD/qT+SkGJ7dq2YTGJaDmokkEKmLC15PLl86Tu0/8AaKrn0j+ku33ruHXg/X9TCsHhW0Zq4oAJ8RorgbapAUB63V7mic1xOpUe377UrzbJnsQ2lWHDinkKCgGwSq4ttsBzJ296IyPC4jQpvENOJeCvMHBcjdMcjXTQdiuT0GD8JnXMLTvU8DjHxPM+mHEEKCuW36+lA4rH/e1AAfFBj2PX9DRYYScQgLiAqI2FpgW3vHrTXNlt+EsDTESCdz2tWMgECTPWQ+T45a1FtF0CTKtwPbmTVTw7j0sqWCQCoC563tUpkQU2p1ekaVSUnUkkAFQMpnUOtxtfa9fOfZulDRAIKiPlTttG9tgHWYyQ3EuOIs8aS0G9QKlKG14HU9qc5LigQjR0uR05zUBk2WHEFtLKNRUAbbRa5OwHeulYHh5rAMLCbrXdauU/dSOSfx3PabeqVKFB5hkBc5kjxI02h1hhIlKnQpXcagY9LpTFAPq1ZoRy8NQ+YUfypjhMpccf/mVj+m2Dpn7SpmR2Fr9R60kwT3iZipQFgVAn0Qofiadr6EA5wpz7zO+Ed8JYEuSx5YQrxIVsdRVb5it+Uufy6sVhVAylQU3/ANQ/+hHyoTLHCxiUui6IUhfbzakE9p1D3FM85RrxvitQQEt+h8sEHrKYFBsbLMD0Iz8Y4lRsQHwIxC0uO8lQPSspk1lyVAKSvSDfSoGR2JG8daykN0B/Sv8AlMB4F4xbxI0HyLAJg7KA3juN46X5GPnGZr4kmNCDK3FxcIHwpv12A5k1xvKMzU0jUlWlaVakH2II9CLR3rrWQtoWwlTqIURp0kfCU2UI5HVqH0q1r72oAJ6ZP+p6TS011kuB1xiK8JxYkAw2qDtYEGeV7E9q6hlmCGDwaGwAlSpUoDkpV1fIkJ9BUtw/kKHsS35fI2fEVI2KT5B7mPYGq7OXdTiU9Bf3r6i4tQbOmeB+8W/GdQjEVoMeJ/b9/nNeGQIpbxFm4ZbMfERvOw+8TyFOcNhiqw+dRnHGQPplzVrbI0hKD5pIUEgpO4JIsCLgcwCNNlUyBJGnRWcBpoy7NXA4fEUCQCNIUDF1AAx9ryE2JEEQadZS26UeIqIN4BEReef7O00i4cwwSSCEgrXoT0BGtUahYQBG26vSqXLtUqK/YTf1gG1j2NCRTtDZjV23JAE3vptSF0BL1yQDYx0/cU7Ury0gzW5uJ3t1sbe9cuAMmuMHM9XlbwUspUlSVRABhXuDb5Gk+EwqkqcCklpRI8zkIAHM6lQAJ5zema8x1kNAmVi5BI0g7mQQQd4/2pTnv8OG4KmHT10umY9F7/MH1oCV1nrxHLNOw5QZnreEwLSwp7EMPOEwkoUVIb5yogddj+tKeMMc2GyWMUjEE2UlKVJVBsdMm5Ht2qbcywSRInbf9/SaBxGFWgm6hHuKcWqtsenSJ2B0YhwQfXiXvD/Evh4Vtpag4QklIkEwokhB8x8wmCD6cpKx3EI8ywrwt9SOUc0kdIqQQ4qCfaaOa4nUSEOpCgBEkeaOyt7dDX39Lhi6nrM7s9Zow+Ym60HygkpPOOU9PlYitqsxLivEHx84+1//AFHz9bnZisvQtCnG1yALgeUnrPf0pIjEobVcmb7/AEmm1UN0nJReIFpSkKgLtPRQ2+v50Ql4EFCrJdUWz1E2HuFAUJhcWhxASu4+8IkHkoHn3mtWJxEpSJlQUL9bgav3zoYWaBxyJfcP5y62pa0GDoNuRPlAnrE7dqdYbBLWwohQKgsqJUbrJkKknnafntUthnU+FqBElC7zcqHm+ZEGB0p4zig4hIT8F1DubH39OtJWoxXAm1x4yK4ixPhuLQZStICucCTCfMLXII35Uty3HOPOoQ4slEkmwvAJg2/800444VxeNfaGGZW4dJ1LskESCPMohMAk1Z5V/Ck+E2l1wN6QJCPMqYE3MAGZvet76q6QWIyfpB21ENhZJ5qpsoUdIAG018cJfwwexadTiCy0TOtYhRT/AJUG59TA9a63lvDOFw0FKApY+255leomw/0gVtx2eJTtU9teVBWuGq0rHrB8qyVjAM+GymBzUTKlep/IQByFCLbOJXp+wPiPQdB3NY3h3cSZHlR94/kOf4U40oZRpTb8+5qazEHcTljHNgHdEn+LcQllghIACRAH4D8KkOAcm1B11W+3ubn8qzi/NvHc0A+RJ36nr6Cq3h7AeBg0g2Uoaj77fSBT2TRp8eLGcekdTF+VYYJW4CJBsQRuKXYd4NLeb+4RHWIt9Ipvlp86j3qYxqv+feH+RufkfyrSDeWz5fxKWlUJWBHjGbkJAFZS8CvK5sWO4HlEHAP8O2XG0vY9woBullJgkdVq3E9BB78q6TnWGwvm0FxtbitXiIJUNauZSSRBPIRz2qBwGctxreWpKPspTZayBy+6nqflVfwFiWnXlustrsBqUtepKSRACBFlGJJ3idtV37e2vbvHj3cRTsGqTtOTj1wPv4GVfB2WOMMHxiFOrUSSNtIkI77ea/NRFaA4VOuEn7ah7BRA+QpgvHxYn0NL0CVKP+Yn53/Gj27RWqr0Ei3bnfe3jGWHxoRYzeAIHPltW/McrbeRocJuQbHoQflatOAR5x6GPlW1xlayQLRzO1D3EAYXdngTPQ5BxNL+bISCgAaRaOVqnsnxuvUbgJJABAE7+axkjffe/rQHGmUOMt6m3TMiQo+VQJjfcQTWjht5WlWoAH4ZvNuUlIJHe9CFtuf7p5jCoNm4R+45Y+tT2eLGhc7aFT6QZps+7AqR4wxwTh1ibuENj33+SZNaJ3MBFSu5wo8TBuGXllHiBOtaiBewA+0tUAkAAdNxFOOIs9CG9INyP370myOEBR1K+FMpJEJCQBaPvkBR7RSLMsx8V1RJsNu0UJk3OVHx/ie3ooUnewwB0guLSYJB5Axz/f6Uc034jAAAKgrtcQZHTlSdOI1kqT8ABSD1JvJHK3WjMPlrjyQkLCEFQHqep9KcCcgGT/xW0WUFiM88QZxlCyQgEq6AST7igcdlP3gUHvNvp61S4jghLaQpWIAO4Ggk+0H8bUixTLiJIUSPWLekwaZGUOAZ5Axaw+USEquPiAuCNrjl0/SlmPEyYJ/KtyMasLKhJkG8iR3Fev5q5bzb8inf5WNOKpDZE+nmVOOC4bWpPUJJA5HltvT7/g7p86AlY+KEq8wI7c/QE0lxGbqKQUkpUOX6dq35fnsCFTq5336H9/nWbFc94CahWR8SKbErN0rBg9OY/Kug5TiQIIT5dRkbeXdP5VzHOWlLPiaLEXVF57jee9W/D+ZhaEqvySgDdUDbsBe9K6hQAHEJWpY4nScmztDf31EgJPlk+UWgzqttBta0XlurOGlEJ8SFESEyJ+RrmZxakBYQpzWoAoQjSARImEiNI02ne5N6MwuaoQpCS34bhAgLUCCJM6SPMq+qw6chUSzTq5yZQWvbxL9zCIVu4uNuQ/KsbwLCL6Qo9VGfobfSoxnPdOtJh0gwULB1QT8SfNETIBV1Hm5V94jMWFGCvSuCYCCkmNpT8MC4KgeV7zQW0jf9T9IRcHhyRKnE8SoEyYj5+wB/c1G8QcVKclKfKnn1P6UQxkC3tnUJ5woHVH9vL3pjg+DMO2dTyy6eioSj/pm/uY7VgJXScvyYxipB3eYg4U4cU+sOrH9JJm/2yOQ7dT7dYrs6xWlMCvMdxC2gaUQbQANhU+9jCsyoyfwrhLWtubgeEyKjYeekIwytN6kMC/4r77vJS4B7J8v5fWmuf5loaUlBAWoFKe3KfafnFBZVhA22lI5WpytdqFj48RvjdgeEYprKDVizPlkjqB++de192bTvar5yFy3LncU40lFyoBI6JA3noALmu7ZPhG8Fh0NI2HPmpRiVHuT8hA5VD8EZQnCoUJ1KUd+g5J/Anv6Xt2st/mAJcDYSoGSJJgGwEjteqdz5O1YB7RaBuOFHWas0x6ktlZAgdDPa/at/AeZJdXiJg6A2etzrv8gKk+NMQvCr8HUHEuphKhaZsUm5hX6g+j22EQFIX59MFA+Hl5QB32O9+9IrY1Tdo36iHt0tb0BV5LdD9/KWbubtpXexNq0ozPUFRaDOrl6T1qWRhVSHMSZXE+En4U/3Hcntb8q2u4pS/TkBsPalu01N55PHpItiVVnavJhGeYRrFQl9wqbCYKEW1GQQSs3gQLCPXlQ2XZIyykJbWvT0WAT7kR+FfClBPxEDf3iJ/EVsw7qVGAf360fsiqhS0GHbHpNeaMFIJBCh1G49RXJOL86DmLS0kgpaBKgRMqUIKd+QgTuJNdD42Xik4dRwjReMboglP+bR8Sv9INch4cwRW5K53K1k79T78qa0tYAa1jwOBGtFSLdQBKh7FFrDpTPmWAT6bJHoKV4V0DzKi1wSel9ude4/Ea17R2HLoPlQ+MRDdwPKoGTaNwQO9x9d63WnHPUz2GpfamBPnAwdapJlVrW+fPleqfAIKW0H/NqPyIH1NI8I1JCQkATsKocpUVP6EnyoAkxedyAdxyFula5ezj3zzn4m+yoV+JmZkpwAEpMqMJt5j6J3jueopPmeQ4gsOKdaW23AlxSTABIjsJMD3q6zDMC2ApshK0+dB5LSPiQY7SY6BXMUo4jzpzFhOqW8OVEpRIMwEgFRgA3kjpMRajhVXnPMgmrHJnNXcsCAIOodbj86DUyOh9L1f4jJ0uSlsA6PjcUef3Uj8+1TTWB8VGs+QctW59AKMlx8YIrFCmUpgrBAIkCdx+Qr6Tm6RICAnpAt786JzPCwE694ASOwsPwpQ+yTIAsLnt70wgDjmfRtl2OU4rTBE8xyAnUQOpt9KpGSVIiA3oN7D4j8KYHQaZ/cIeDQCtQjz6ZCtRgCUg+XnuDNMMfjtCFpUCVJKlBSdiVyqVHsFQB39KTvXNm1RHKcBcmF4PP4UsEFabyuVCY6n5THe4oxCy6gPKUtCimOyUyYgg6kyIiZBpTjH9KdKdKioaUgCJJA1q8t+w9FW2rQlt9IU3q1SACkHYki3+a1jQuzB5HEJvYcHmUuXeJqK/K6k+a582kApOojdMA8+d+Zo3LsScSUuSptcadK0p0AdSSfhm4BHOOcmZOYLbTocEAqSP6W43mCDyHpfpFb1hDSCpClFITZKjuqxIBSYA7j59Rmv69J9u+Q9ZYYTM3HzpWIbbUoJ8MAaonmg6kggb99r0Tj0tphA1Id3CVjdJmBYkTbtPOpHLVKDaNClNuauS5B2M6QfaTbpRmW5kSsqclVlIAK41RIMSIsJg72nrK71jmGrLJjEYvqWk+YFJ7/AL/dq0u5sEIKjJjpeZ22phmzH8wxqS4UrCrakgkCwUCJEjnO1vWUmJyooRKVlZiCu0yNjItvQqwjcGMW3Mo3IOnWKM1xCikLWAlawbDkAoR7xY/2ijXM88QBCLTAUoe2oDvMj2NLMZmw3daBI0hQMidwVJgiCR6ia8ypAQFBNzqUAo8kajB9VSB86eNYK5I5EmduQ5weD840W/BgCwtWVoSlSrpQ2pPI6pn3FZWdgjH9ZZ4DiUWSYglMgiB1P+1fT/FwAWi4KTH797VJ5PnPhylfLpzpqvLWl4fxFWdWSrcwByEDtG/OlLa+8e06eE9bpqK1xkZhDK0vhTzxUdP+HfY/e73j5VZZIFeGl90f1FCW0n7KTssj7xG3QX3NkPBHDra2PFfJWBdKJhO5A1cyTBttFU63CskmsGoM20dB9PT+ZK/F9cq5qr6+Pu8h+89kqMml+JzMlRQiRb44m/nBASRsmASqYFhcmtma4kJbUY1CCNIO5IsDzA3M9vWpj+ccCQlSkKWpwqSUyEkTpcbA0xYhXQbGmgAowsh1VcbjBM4zshCtLrkn7ajp7EnTvaAPeKZZTiVobGrEhQ6lcyY5XoBKR4blrJC/DWUjzKA0iYEHzcvS1C4TD6C4lISFIw7boOkXKZUoT3gD3rpGVx0m3uCcATsGQsnw0qIgm/S3IxUr/EzJWm0/zSUgKWQ25A+I3KSe9iCedulU3DOODjCVAyCAdyd/Wk/8UHgMAZ28Vsf935Sa+wpUYmtDaU1Csvj+84+l4JWCTJJ5Xje594+daHWU6dF9Oon0vIH4/OsSCXDEqKiEpA6QJEeoJpg5lpaP9YaYi25OoAgADcmQIFGJCkec9BZevL2fYnn82GW1Onc2QOZJ2FWHB+RLaY8V8KSFEaiPiE8z+MTNF8EcAKecS/iEwR8DZ2bHU8is9eWw60Xx1xc2CrCMwW2iPEIXp1LB+GwuhJjVBF+oSaYrq7NCzdT94nmb7zfbukvjc1AdhRlLnwKiACmVSUkfaFiBA2POg8tdTrQlxwJQ2QEiNcgEGx5CZv3pVnOKBVBBUXSFNJNlIVJQ4N4gqF+W5opjFuKxKA+0lpYBEhP+JYRCx5SNrX25VwocbhBMZR4LHNL1MtlC1IKitwk6QpW8yACo3soSLwNycwHDSIW68tKkoSdCUkpClAfDqCQEpneLxtFJjjS2pTbvmAlSSqJKTvEIBEf3cpPKhv8Ajf8AMqShvUG0iI7dAQbye1Afd7Qi1rjwh7XDjTz2orkBIVOmNRJIJCeSQAIB7VJ5zgAlSWkfaNz1OpX+3yqyxOZBpokmABf25Us4YYQ/Ac/xQsvIBNiJGtvY/YAPY6j1nFVzAF26CcryxxNLmUJw6UkAjUyoEjYSZknqUkD2PsCcVAWYCQlSioGCSmBogGRIKjPcDpVzxHhdbaoG2yU7ADYdx2/GobFoSoqC4sDCYOqPKkW2JnreKxpru2GTKhXaMCDY1lLMFCSdBiT9sgSTzsNQt/lPpS7E4zS4kwRFzPU3vHKCbfOmSkKSRrVITuDCoSSADIHO/wBZtQiXQXv6iguUqN9ioxpBA3gxaeXaqNfrzBN044nw/jFKPhpVA1SNVvMLR2mY5b37aXlrhYcUqw+R7e026HevnNFlLgmNcyq2xkGOnL8a1Ovakk7/AGekdDHTejKvAIgyuc56zcjHPaUGSEWiIj9fkbUzwGYypTaiVAkLSZ2VBkCORP0qZDhCCm8G8fnWtDkQQbittQGBny2bCJ1LD5yYSkwCfKQqfNN4ve8Eb8xWzijIXcKTiMMpWkk62zcjn3ChHW461AZPiVlfxjfYmwEGSe36iqvMcGVsF9DxSoKj4jBMHefhJgAcjzqU9PZOBnjx44Mez2i5A/mRuJxpdWpIOlJv2T1j3/fOnGFIa0NKHieIkKtO1x1vcHn8jSXBY1aFHSrSJJnTO/ptTXLGb3UlbmwA2Qnff0m3LeqNoAGPCSvHMdJZ1CdTx/8AbR5bWhN9htXtOmHFpSE/ziUR9lKVkDsDWVL7U/ef4n0nMnw/lUpbaigiJA25zt6XovJ8Kp9wM6/KJJV0SO373ptlWOCUlR+FPIRblTXh/hALR4qHvDDlgjTPlJHORG3ehPdyxIx+k/QywoTJOPDMoMuwAYYbaSSbaiTv5rgeyYHzrZisWltJUogBIk32HWtjy5Wo96Q50+2QpDhK0qCv6aQZlAM7dlJPLp65r7qepnh8nUXM7QDOszcSpOkAocAsbpI1EQP8xSomSYkJEb0WzgVuslaxcKIaG2kgkKVblOqDcnVf4bq0sk+GFaVELbuQUzMAmAeUoETyULVTZk6WvCQNkIAPrzPuaFY5QBV6yjXXvOIpxTUYZppBJghTvRABUQn1LkHqfQUvaAGOKFTDrOgHtpSD/wDaqHLyF4MK/wD2KKj/ANRj6AUNxll+gYbEIF0mD+IH/dXEuyxRupyPjENTSQ4C9MRvwUhzDnwHvsjynkpMmCO0fhTTjHBJebDKklSVhRBiwKY035KuY9D3rdgdOKYQpBGoCUn8Qfz7iiMFmQMtOiCLEGp51D7ifmPXzmUrK9OokdwTwghpCsQ8gAgq0gncAkJj+6Jo4ZYw9jm3nRKwkhPMC+4GwN4neKoc7ylxxI8FSSkfYNvrt84qTaZdbxTYcSpMDcgwTPI7HltTumtL6hXzCWEGoljljKP+IvFH8hg0pYGlx4lCVfdAA1KHe4A7meVccy/U22Xy2TNkrlB0zurSZ1Hn/wCbXP8AE3EpexWEb1BQaQtS0pGs6lFMJKAReEzB6iZ2pNxHmKkIS0tvwo8xDiwCvoVJSkyIASADaBaZNWdRaTYFE5QlYr3N1k2/hy8gobYSpKlTqWBKFGAspBhUTJGkxWYTh/ELIL5lTMFrzwCRcHY+9pr5/wDUKSZN+wKh9YpjhM+aXYlaO8hf4eYfKvjZYo6RI2Zm/NW1LTAlK0wQRJHcGNxyPzpK054CypQATIMW3Kha1utxb6gV7WUeIkKQ7MbEb/Tf0NMWMm1Nyrw3JEX/AFikG1IUYPInVpNsgsdlOKxITpbUEKMIUqEpUoETOo/CkSSTa0U3yvgAtkKXmDKHk+caJWQQRcklNgSARHOOdUGG4atYloibJXIvaR2iPpQbeUaMRpVpUVSUqvv0Nj+PKtDVrt2rwJ8umuU4UQvCZgHFKbUUh0ch8Kuqm+oIOx259TO8S5AtX9VtJLgN4ME9+57c4+dS5w2lwee6oiRaN/h5il7+QKSAkKUOU6jsBb3JmkKrFR9yHEqLU23DnmczSFQ4mQbg/X4Z/wBRtXjjLZUABBAEk84TfTER17iPSq3MeHFKMnUTMzNzBtNTOJyN9KPukKUYnr0IHTlV+rUI/jiLtUV8MxU4AXPKTCiYV2sOZ5CtBXpPvEzy2tWzEuTpSoBMTt+PvQhjlVFRxzFicHieE18gXrc0ypxQSn4iaff+h3ZB1p0KMTeflEe0189yV+0cTi0vZ7AzEWFWQsFP1+W1O38O+GUrdnw5AQFKi8CISDPw8zFq8PDLjZTqSdKidKkje5AA7mJ9qEzDEKUpYkgAwESYTpATEbWAA9qCXFjDbiMCsouGgLrxKrEpB2EkwOk01y53QEApur7ZiADEc9hImaCwOX+IdExcSek094fZScSGngkpVCIO0EAgiNpsZG01y91CkeXMHXp2YjMrGnigBCksak2M7z3vvWUO5iUKJJAVcgEgSQLJJ9orKg8+IlH+gq/NJ1nFkggk9qvuHc2ASwNUQpCSD/cKmOHsnSXWwrzajFvvTb2q24q4daBQtlMLYAmPtEEGfaCO/tWdY9bEIeJ6H+pVgKzzn5Ryn4jSDE5S674oaVp8Rc6uiUqItIO+14sKatZq2fMpQSXVKCEqMFVzEdja+1xTDAMaBBEE1upgQoaeNO+nkjrJbD8MYgoQlWHSVptr1gc0lSzG6zHptX3iMZ4qQvmQJ/OrppyIrnzrXhPvNcgslP8AafMP/ifpX19QA3CP6LUb2KmFcN4nVhA3zbUpB9lEj/4kVSJwoxWGU0bHkeihsf3yqFYxX8s+VH/DdgKP3VfZJ7EWPtVBh8zLapSf0NIX1kncvvEaereOOogmS5u5gnS04kgA3T07jqD9athmWHxCRqN+RFlD997UlxGb4bEJCcQ3cbKG49FC49KADOCT8L7oHQpn66RQnUWHcQQ0F2YPtAj3SwZwqkfA6COih+Y/SiVZolI/quN/P9aj8KjDuGEF9zuEgD5qEfWiX+GUqHkWodlAH8IoO0Ke8cfScNVZ9pvpNWb4rKkq1SG1xGtmQRcqkAApmSTMTUBiszwQW4hhDr7qoCHH0pIKjuTJBBvHw/ZHWKa5lwq7qlY0pn4lFIT7mYHpWheSssH+kttTx3KnAINjCQJNjG9WKDWo5YnPrx8/9wNlP5OQPj8pMYnKcTcLJRpklMAREBVrX2+lBP4FKT5sQhUT8Kde3oiPrTnMsYt5UL1LOnypBABAJha1b6ecGkeaZOGpD6ipWwCbJSbEyCLwOQjqYETSqbJwT8hFLKsc7ffk/wAQnIeJltKHmtzTz/7vyro+T8SoWLkVxleOEhDadAJjURf5C34nvRuNbUxKfMtYP9RYJOkdByHrv7Gu6jRLYfImLV2MnSdqczRsEeYajYRv/wCKNQkb86keA8ChLDbl1rcSFKWre8eUdhtFWSFiO9eYvUI5UeEuL7InyFV8rRPKvsrT1r15hZQS2nUYlIJgK7SevXvWVPnONxF2IwopRmOEQlJUqAAJJOwH5VTP5ev/AGrnnGeeCVYUymY1qUIESZgEdonaSKa0ydq2F+Myz7RmRnFrrSgjwUwEkydMTMH9aTZdlynVQLDmomAPnue1McVi9erolREf5TEfh9aNwGYow8kQDBKQeXUkTa1h616lS1dW1RkyYdj25bgR5hMSy1qaOpKk7KgREAgHmRH+wPNhlaz4DqpCkpuUKUTM9L2PPltU5gM5ZCSVwVKnVE/CbQkkGDH4195HhlBpx5BsATBTOqASDvEgAyIt6Gp9lXBLcdOvjLNVoyNsrcuxnjNKStGkSY1EHUn2Ai4keg61H8Z5ElhSHEEFLpUTE7zM7nkT8uVUXD+JC2lmClaQCmQYMX3+HkbdR7UVmjAVgn9YDkJUUwD5QB5J7zzEWFLV2Gi7jgZxiMXVrZVkckeM5tgipELTEatien12Jp9wxiPEeV4iAoKBPmgQEidzsAOkG1qnkPEDTAM2H7509yfCJ8FcoUHIUlJFrqEJiLkkkCLzNVtQBtOfHiS6jggCMcGpkIALoFzYqVMSY5dIrKp8D/D5rw0eKpXiQNWkJgdpIkwOdZUNtZp8nvn7+Ec7/wCWUDuQNYRpDzZJhxA3kb35DpTPMhDijyV5h3BvWrNWowLiDdTiSoJNoI+CJO5IBoPL8Ys4ZCXU/wBRFgoGQU9Ff7TSOrsFve4B4z+v7zWnQ7c9eSPhx/EzC8G4bErlZhc2TqsfQflTw4ctHwwdQA+1cjtP5VNKKwoG4i8j9zTbCYnmTJNz3NCt1RFIUDvDxz4Teordz3myPKNkMzv9KT8QcOl0hxsgLSIg/aG4E8iLx60zafv2o3GICQL71PS/U82BuB1z/EQCitxgcznmJwJuh1MSLgjl+YpY5gnmRCP6rY2E+cdgTZQ+vrVzmmES6pE/ZB59f/FfH/CExa3zqhX+IKFG4fDwj27IyeDOeJzxOrSdSFfdUkg/WnmQ4EOnWu6OQ+8e/b8fat+fseGPOAocpH6bH0onDuBMAbC1N33A1A18ZnygscZjrJsapTryISENlKUwLyQD1iN+XMUTjuJ2GF6HCZgEwJgHaefymsfZQ2vygBQSkKIESdzPXeJN651xgh04sqUIC7IvuBA+fM9JpKilbbirdMfX7yZNv3Km4TpIzJp9PkSp1CpBOjyRzB1wD6CakM9yFDBt/hqmBz+8oKJ6XIPz2uw4bzEoYQymCEzeNySSfqab5tkv8ywW1HTcKBABIInkbbEj3oav2F2Ae798xincgBY4zOZBYQi6SFOW1eWTMCL8gm0Voznh959OhlAg/bWqDAvA5jUoyYH2RVUj+G61PIU46hTaLiEnUTeAZOw3+I/U1RtcO6Nlz7U+/wCJV1MDWwJ+OIwexdSrHE5Ll/8ADN8KCl6DGwCtvmIo1PCuJUlbbjYAMjUlab/5omQTvzrpww5mKFxJCayfxa9zkgffxi//AObQ54J+f+py9X83gEAByBqIvcHmmfYGYohn+JyxHiNzEE6T+o68qq80ZQ4ClSQpJ3B/e/egMB/CNp3S4X1BJ+ylIB7glRIt6U8uq0zru1IwfQdflCW6ezTqNpyPX7/iVHCON/m2w+pvSiYRO6yLKURtpBkDqQel65pNKsqwaGm22W/gbSEJneBa/c7nvTtEBNQTi+1ivCjpFbSRjMGcUKR5/ljL6Ch1CVpPXceh3B9KPxD8TSrF4ul0Zg2V4PpGaqs9ZyPiDIk4FSk/HPmbURvcAA8pSOQ3sedSXM6jMm5/H1v+FdX44ZS5hFqIu3C0n3g/Qn6VJcIfw7XjQHCotsyYJHmV/aNom2o+wN49vpNcg05tuOMcEyZqdMy27EHXmTIcBmBvaYj639Nqucm4WxKWh4QcUtRSCgCAnUDqJVskAQL/AJVV/wD4rwgSBDki4PiEGRzsI+lUfDOVpwrHhJKlDWpUrIKjMbkAT09qmaz8aqav+zyc+IjWnpervHEGyzgNpLaQ5dQ30EgTH5dbVvzPhrU0UNrKZSU3uCL2PPnE8qpPD/p6ppe5iIrzj36lWDMevIjC3O56z8/5zw69hlhp4f2qHwq7g846bidqv+EeDf5YJcenxIlKCZCJnzEclkcuQPU2ps3bQ4E60hUKChI2I2I7ihsOpQ3FWrfxOy+jYRg+PrD06bB3Q41lHNYpgAAoWoxc7fT6VlS9g/MPr/EJ2jflP0kkjM1OK1LJJ7mmjWMTapRt29HYd+n7aAeZQ2AjEppkVpCtJFfWAxadN6W5zjNCFEdDH5UmtRJ2jxgQuSQZQYfEx3ra7jSdzaoLh3OXH1LcJhsHQkdY+JVt7wB2B61QPytMBZTPMRauW6U1ttY++BFSv3owbxoUswdrfr9aatOWmAalsHgC2ICiadYHMtFiJHehPUM90zl9XHd5gPF0hlTiRdI1AdetTmEzAOIQscwDVRnWMDqFCAAUkR61C8EgKUpCvhbv63sPzqhplHYMT/1P0MJUCq96dOxMLSl0fC4kK9CLEfOg3WErTCgFDoa9yvGFIUkjWhRkpmCD1SevaiEOsLOlDhSsG6XEkH2gXpNl3Hchifs909P2mvKMtbZmPYnl2pm67NhWpeHDSdatS09G0qJP0tS/AZul0rhPhkGyCbxa9AtrcrvJgThzuEf4ZgRNBYl29I+LONU4NguLufhQgGCtXr0AuT/tQOXcYNYlkOoMCPMDug8wfTrW20rNWLEQ7emfMzFa9/DHnyjPEOnWIMdD3qXzvNlNuFK99wdwR1rZic0ChqBMb/70owGVrxrhcUSG02HVUb/WqGmpCDdZ0H6y1QgTvHpPTmUirjhBRVhZ/wA6gPkn86VscNtIFkD3En5mjm3FtJ0oUUpH2Rt8tqzqGrtQqonNSRau1fONWnIogPqUIpVlrpcWQfU1QobgbRUd9yHAky/CHB6xY9glEVNZrqQbj35VaOvQKQ5m4lUpIsd6Lp7CG5GRN0WEnkSNzTHhLYBAVrISEkSDPUHcVcZLhw00lOkQABAsBbYRYVzbGJ1Y5to38NYPraZ9wRXS8FmKUphQmqmsTCIoPXn09IzqFJHAhGIXal7GMGopm+/6/lXmOxusmBA6UlxOAWpQUF6SNjE/mKQrpByGM+qpG3vSpRjzEcqEfxG9LS+oDeTUxjeIXG8QWl3C/Mg9BspPtv6HtRqdI1pwPCfdiqHPnKxN71tUsCh8A+DBO1eZniR9ms9nk4htve2z7/mhXlIi9WUf+nEN2QihpwEUQy5Bq0z7hBt66T4a/vJG/qOfrvUUeF8QjEBtS0lG5WDePQ7H1+tN06mm9Sc4PkZivUo4yI2w+Kipjj7OSEBtJ8yz9B/vHyNdNynAtoA0gevP3O9McVlTD6dLrSFg8lJB/Hb2pOrX103BiuQInqtTlSijr4z8/wCDz51KUs4YSqImJj05b8zaug8KYd1tqH3C4tRKjJnTP2QTv+HTuVm/8P28N/UwwhuZUjcjvJuR63H4fODMVT1Orq1Ff9ocHr559Z3SVFh2jNnwAHQR00JrctmK04NYkD6UzxmJQBAMn1qYKgVLZm3YqwAElc4xfhBRPw6Sfccveprgp3+o7O6gD9TP410rBYNpRlSQr+4T+NNf+GsqF20f9I/SsjXpXW1W3r4+6Ys1SqcYkyxIvTnBYvaa9xWT6Lounp09KBQ7BpNiLBxBkrYuRKZ7FBQASLVA8duloh1uy0ibc4O1PMRnPhAGaiOMsScV/VTYgQkRYjrE707o0ay4PZ06emPKBq07AHaPCSWePP5riWkNIMhu4Nko8x1KJOw+G/YC5q24f/hghhBC31qKo1BICUyJ2mSd97egpnwdk5ZYRqMuuQpZPfZPYJFo6z1qoxKNCRTmr19m3sdPwi/Xn7xBLQFfe3LGSOZcDBSSEvLTboDb6U3yXAhCUtgfCIgDpWx3F0scx5SqUmCOdJ122WYWw5AlQB2XBMcY0FM0vcdtQjGcLdQ4VwClUWG/WtX84FAwZo1iDedvSErrI4PWUfDwGlRH3vwA/WqB3Fp0X3FQuTcRpYUpB3XcH8vengzDWmaRtV62Pk0n6mgtaSZ5jMWaUvzvR+rUaPw+RBV3P+kfmedCVlr6ze5KxlpyTHYwJzDWdgUgn/SBNW+XL1yeWw/Wqd3IMNH+C3/0J/GKWO4NDR8ggdKds1qXhVAIIGIavUq+QBPgM2rQ7TjUhSLG8UjxSx+/etNTtxzNVMXMkuMXcUgpcwy5SkQpuAZ/zdT0tcRaovNM/OISDGlaDMfQxzgjlXR8emaLyb+FzLhD2LTqVuEAkD/XEEnt+NVaNbRpqwbRyOmOp+/OLaytkBKtweoP6iLeGc58VhKpvF/UWP60TisTNXDOUMNJ0ttNoHRKQPwFIc9yRC0nTCFciNvcdKkLq6rLSQMAmM0aoMAGHMlfE71lKlYTFAkFAt/mH61lWeyX8w+YjfarO0Y55JiOl6gcNmut3E3mHSn2SAB+dN844iQylRUSIE7W+frUZkfFqEpKdAJ1EkiJMkmT5ST0+UQam6LSm4O78dPCRlPYrgc/GV2FzOnWDzAHnUejidMf4ZHePS3w3j8+t6YYbP0kWC56Adtj5f8AeTvW7vw+rrv+hmDYzDlfqJWrxSVgjtcdRzqEUn+opsfZJHyNGZjxE20CTrgAconnHw7n9xWzIs1bfeSkJUjWSZIE7aiowOQ5/rWqdElYLB85/wDkwunuakE7OPeIxY4e/py48GyRa1+kxUxgUKZceYUsLKFSFj7SVTB+c/SqnFO6ifMpQAgajNpsZ7CBFQ+McIxBPUaT+X1/GuqinKK27jOceMapa1wWs49OJWYHG8qf4PFbVz/DYog1S5dju9TdTp8ciCsQMMSzxQTpBSakMZgnDiCAB4cBUjcTuPn+NOW8UI3oHM8WBFz6DnS6uWtJVQMj7MVpVqzic1zXMXXFrQ55UpWQEpO4BgE9dq2jMAQAasP+F4R7ylrSpX20/FJ97+hFL1fwzxEEy2By1KgkdxBj0m1ejrZLBgDp5SimqROG498btYuINbcfm2oRSt3COsgJdSRaArkfQi1BYjE29KmCplJWFFaPhxzNuKxtLFYzUaGxeKoVlRuegJp6ugAQpIEZZTj5TiRvpcHygD8ZrU47pJULdR17+tL+G3dLi9XwuWV77GjceyQSOn7BojIFsI936TKNyYrzR/WoQad8MZ044+MOrzeQq1zcR1t5p9jXmQ8KfzKioq0ITdZjfoB3P770jOAwrKwtpBCwI1ySfqY+lfX2V9mUxk449DA32r7PjGXD7K9ay4nSEGAOZPM+wj51VKAS3qm9IsBiBoBmT1/D6VsxOKtvXmy/9xsr6D09ZLtRrGmrGYrvSHG42TvX1mWP3vU89ij7U5ptPxmOVqBxDcHhnMRi9KHEtpaTqWpWxmPLE3tf3pzm2RrbTqCgtPVNTPDiiXVk/aM/kPpFXGVKnW0dli39w+H53FN3d1gg8B9/M+sO7PX3gePLHhJ3JEhb6Qfs+Y+231irM4xIETeoHG4wMO6zYfAo9iRB9iB7U4wSyq8zSmoqLEWeGJjVV72BMaYvMY50mfzKTWnMsVSZWIINbo0wxmBAC9I1exaZMgTWVM4nN06jesp8aRseMLvEz+IDh0NiTBVcTbY1J5WYfRHWvayq2i/4vzidnty5w21OMBWVlRL+kOIo4tHmQOUkx3tenfBo/qq/9tf/AGmsrKJ/4J9+MMf8bRknn6VI43/GPrWVlLaP2jCjoZvxaQFKgRc7etG4E1lZR7uhiojpKvLS983Ne1lT6+pmjGHDQ/5lv3/A06zMy8qfT26V5WU8v+E+8RGz/L8P3mvCCUKSbpvY7bdK524bfOsrKNX/AIlj2k9p/hAXd6x8f0T/AHD86yspoeEYfpBsB/iJ7z+FU2ISDhwSJI589xWVlB1XtL74NfaEecPD/kF/3K/KgVVlZSNnh8f1MX/9G98IwKje/SicSq1ZWUm3twgiDHnegVCx9D+deVlVKugnB1hWQD+qf3zqswh/rI/vT+IrKylb/wDMIe7ofdI/ikeZ31NGcLKP8un0/M1lZR3/AOKPeP0nLOgmY6lOKrKytURcyBUZJnqfxrKysr1URM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3200"/>
          </a:p>
        </p:txBody>
      </p:sp>
      <p:pic>
        <p:nvPicPr>
          <p:cNvPr id="51207" name="Picture 7" descr="C:\Users\nazan\Pictures\untitledw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620688"/>
            <a:ext cx="3500462" cy="2501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Metin kutusu"/>
          <p:cNvSpPr txBox="1"/>
          <p:nvPr/>
        </p:nvSpPr>
        <p:spPr>
          <a:xfrm>
            <a:off x="2627784" y="4770056"/>
            <a:ext cx="383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Monotype Corsiva" pitchFamily="66" charset="0"/>
              </a:rPr>
              <a:t>En sevdiğim 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meyve</a:t>
            </a:r>
            <a:r>
              <a:rPr lang="tr-TR" sz="2000" dirty="0" smtClean="0">
                <a:latin typeface="Monotype Corsiva" pitchFamily="66" charset="0"/>
              </a:rPr>
              <a:t> kavun ve karpuzdur.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7170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2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928794" y="3571876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laborat</a:t>
            </a:r>
            <a:r>
              <a:rPr lang="tr-TR" sz="3200" dirty="0" smtClean="0">
                <a:solidFill>
                  <a:schemeClr val="accent2"/>
                </a:solidFill>
              </a:rPr>
              <a:t>ua</a:t>
            </a:r>
            <a:r>
              <a:rPr lang="tr-TR" sz="3200" dirty="0" smtClean="0"/>
              <a:t>r</a:t>
            </a: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4857752" y="3571876"/>
            <a:ext cx="2409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 </a:t>
            </a:r>
            <a:r>
              <a:rPr lang="tr-TR" sz="3200" dirty="0" err="1" smtClean="0"/>
              <a:t>laboratu</a:t>
            </a:r>
            <a:r>
              <a:rPr lang="tr-TR" sz="3200" dirty="0" err="1" smtClean="0">
                <a:solidFill>
                  <a:srgbClr val="FF00FF"/>
                </a:solidFill>
              </a:rPr>
              <a:t>v</a:t>
            </a:r>
            <a:r>
              <a:rPr lang="tr-TR" sz="3200" dirty="0" err="1" smtClean="0"/>
              <a:t>ar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pic>
        <p:nvPicPr>
          <p:cNvPr id="50178" name="Picture 2" descr="http://t3.gstatic.com/images?q=tbn:ANd9GcSQUyUcXsdNZ-n8dt5NDGdp5I9kaUUG7ybwUCog8VEGba0c9dH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476672"/>
            <a:ext cx="364997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Metin kutusu"/>
          <p:cNvSpPr txBox="1"/>
          <p:nvPr/>
        </p:nvSpPr>
        <p:spPr>
          <a:xfrm>
            <a:off x="1565347" y="4437112"/>
            <a:ext cx="6062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  <a:latin typeface="Monotype Corsiva" pitchFamily="66" charset="0"/>
              </a:rPr>
              <a:t>Laboratuvar</a:t>
            </a:r>
            <a:r>
              <a:rPr lang="tr-TR" sz="2000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tr-TR" sz="2000" dirty="0" smtClean="0">
                <a:latin typeface="Monotype Corsiva" pitchFamily="66" charset="0"/>
              </a:rPr>
              <a:t>bilimsel araştırmaların, deneylerin  yapıldığı yerdir. </a:t>
            </a:r>
            <a:endParaRPr lang="tr-TR" sz="2000" dirty="0">
              <a:latin typeface="Monotype Corsiva" pitchFamily="66" charset="0"/>
            </a:endParaRPr>
          </a:p>
        </p:txBody>
      </p:sp>
      <p:pic>
        <p:nvPicPr>
          <p:cNvPr id="8194" name="Picture 2" descr="D:\R1-Animasyon\çiçek gif\1329208675_gulen_papat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929330"/>
            <a:ext cx="47625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6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uk">
  <a:themeElements>
    <a:clrScheme name="Özel 9">
      <a:dk1>
        <a:srgbClr val="002060"/>
      </a:dk1>
      <a:lt1>
        <a:srgbClr val="FFC000"/>
      </a:lt1>
      <a:dk2>
        <a:srgbClr val="00B0F0"/>
      </a:dk2>
      <a:lt2>
        <a:srgbClr val="DC9E1F"/>
      </a:lt2>
      <a:accent1>
        <a:srgbClr val="DC9E1F"/>
      </a:accent1>
      <a:accent2>
        <a:srgbClr val="00B05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FFC000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423</TotalTime>
  <Words>360</Words>
  <Application>Microsoft Office PowerPoint</Application>
  <PresentationFormat>Ekran Gösterisi (4:3)</PresentationFormat>
  <Paragraphs>122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Ufuk</vt:lpstr>
      <vt:lpstr>YAZIM HATALARI-1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YAZIM HATALARI</dc:title>
  <dc:creator>DELL</dc:creator>
  <cp:lastModifiedBy>DELL</cp:lastModifiedBy>
  <cp:revision>31</cp:revision>
  <dcterms:created xsi:type="dcterms:W3CDTF">2013-07-01T15:53:57Z</dcterms:created>
  <dcterms:modified xsi:type="dcterms:W3CDTF">2013-07-03T16:25:50Z</dcterms:modified>
</cp:coreProperties>
</file>